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84" r:id="rId7"/>
    <p:sldId id="283" r:id="rId8"/>
    <p:sldId id="273" r:id="rId9"/>
    <p:sldId id="285" r:id="rId10"/>
    <p:sldId id="286" r:id="rId11"/>
    <p:sldId id="311" r:id="rId12"/>
    <p:sldId id="293" r:id="rId13"/>
    <p:sldId id="294" r:id="rId14"/>
    <p:sldId id="295" r:id="rId15"/>
    <p:sldId id="279" r:id="rId16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Fira Sans Bold Bold" panose="020B0604020202020204" charset="0"/>
      <p:regular r:id="rId22"/>
    </p:embeddedFont>
    <p:embeddedFont>
      <p:font typeface="Fira Sans Light" panose="020B0403050000020004" pitchFamily="34" charset="0"/>
      <p:regular r:id="rId23"/>
      <p:italic r:id="rId24"/>
    </p:embeddedFont>
    <p:embeddedFont>
      <p:font typeface="Fira Sans Light Bold" panose="020B0604020202020204" charset="0"/>
      <p:regular r:id="rId25"/>
    </p:embeddedFont>
    <p:embeddedFont>
      <p:font typeface="Fira Sans Medium" panose="020B0603050000020004" pitchFamily="34" charset="0"/>
      <p:regular r:id="rId26"/>
      <p:italic r:id="rId27"/>
    </p:embeddedFont>
    <p:embeddedFont>
      <p:font typeface="Fira Sans Medium Bold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36B2"/>
    <a:srgbClr val="343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99D6B0-3957-4E3C-B7AE-EDA9BF6D5963}" v="206" dt="2021-12-10T20:39:47.8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882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iaga, Braden" userId="58ccb876-8538-40e8-a5ff-c30a770e680e" providerId="ADAL" clId="{16E353A0-E488-4911-AF0C-5FBF514FB595}"/>
    <pc:docChg chg="undo redo custSel addSld delSld modSld sldOrd">
      <pc:chgData name="Cariaga, Braden" userId="58ccb876-8538-40e8-a5ff-c30a770e680e" providerId="ADAL" clId="{16E353A0-E488-4911-AF0C-5FBF514FB595}" dt="2021-11-12T03:03:10.725" v="1596" actId="20577"/>
      <pc:docMkLst>
        <pc:docMk/>
      </pc:docMkLst>
      <pc:sldChg chg="modSp mod">
        <pc:chgData name="Cariaga, Braden" userId="58ccb876-8538-40e8-a5ff-c30a770e680e" providerId="ADAL" clId="{16E353A0-E488-4911-AF0C-5FBF514FB595}" dt="2021-11-12T03:03:10.725" v="1596" actId="20577"/>
        <pc:sldMkLst>
          <pc:docMk/>
          <pc:sldMk cId="0" sldId="256"/>
        </pc:sldMkLst>
        <pc:spChg chg="mod">
          <ac:chgData name="Cariaga, Braden" userId="58ccb876-8538-40e8-a5ff-c30a770e680e" providerId="ADAL" clId="{16E353A0-E488-4911-AF0C-5FBF514FB595}" dt="2021-11-03T22:26:08.007" v="368" actId="20577"/>
          <ac:spMkLst>
            <pc:docMk/>
            <pc:sldMk cId="0" sldId="256"/>
            <ac:spMk id="9" creationId="{00000000-0000-0000-0000-000000000000}"/>
          </ac:spMkLst>
        </pc:spChg>
        <pc:spChg chg="mod">
          <ac:chgData name="Cariaga, Braden" userId="58ccb876-8538-40e8-a5ff-c30a770e680e" providerId="ADAL" clId="{16E353A0-E488-4911-AF0C-5FBF514FB595}" dt="2021-11-12T03:03:10.725" v="1596" actId="20577"/>
          <ac:spMkLst>
            <pc:docMk/>
            <pc:sldMk cId="0" sldId="256"/>
            <ac:spMk id="10" creationId="{00000000-0000-0000-0000-000000000000}"/>
          </ac:spMkLst>
        </pc:spChg>
        <pc:grpChg chg="mod">
          <ac:chgData name="Cariaga, Braden" userId="58ccb876-8538-40e8-a5ff-c30a770e680e" providerId="ADAL" clId="{16E353A0-E488-4911-AF0C-5FBF514FB595}" dt="2021-11-12T03:02:35.493" v="1553" actId="1076"/>
          <ac:grpSpMkLst>
            <pc:docMk/>
            <pc:sldMk cId="0" sldId="256"/>
            <ac:grpSpMk id="6" creationId="{00000000-0000-0000-0000-000000000000}"/>
          </ac:grpSpMkLst>
        </pc:grpChg>
      </pc:sldChg>
      <pc:sldChg chg="modSp mod">
        <pc:chgData name="Cariaga, Braden" userId="58ccb876-8538-40e8-a5ff-c30a770e680e" providerId="ADAL" clId="{16E353A0-E488-4911-AF0C-5FBF514FB595}" dt="2021-11-04T12:24:22.792" v="1467" actId="20577"/>
        <pc:sldMkLst>
          <pc:docMk/>
          <pc:sldMk cId="0" sldId="257"/>
        </pc:sldMkLst>
        <pc:spChg chg="mod">
          <ac:chgData name="Cariaga, Braden" userId="58ccb876-8538-40e8-a5ff-c30a770e680e" providerId="ADAL" clId="{16E353A0-E488-4911-AF0C-5FBF514FB595}" dt="2021-11-03T22:23:02.502" v="81" actId="20577"/>
          <ac:spMkLst>
            <pc:docMk/>
            <pc:sldMk cId="0" sldId="257"/>
            <ac:spMk id="8" creationId="{00000000-0000-0000-0000-000000000000}"/>
          </ac:spMkLst>
        </pc:spChg>
        <pc:spChg chg="mod">
          <ac:chgData name="Cariaga, Braden" userId="58ccb876-8538-40e8-a5ff-c30a770e680e" providerId="ADAL" clId="{16E353A0-E488-4911-AF0C-5FBF514FB595}" dt="2021-11-04T12:24:22.792" v="1467" actId="20577"/>
          <ac:spMkLst>
            <pc:docMk/>
            <pc:sldMk cId="0" sldId="257"/>
            <ac:spMk id="12" creationId="{00000000-0000-0000-0000-000000000000}"/>
          </ac:spMkLst>
        </pc:spChg>
        <pc:spChg chg="mod">
          <ac:chgData name="Cariaga, Braden" userId="58ccb876-8538-40e8-a5ff-c30a770e680e" providerId="ADAL" clId="{16E353A0-E488-4911-AF0C-5FBF514FB595}" dt="2021-11-03T22:23:59.231" v="131" actId="20577"/>
          <ac:spMkLst>
            <pc:docMk/>
            <pc:sldMk cId="0" sldId="257"/>
            <ac:spMk id="16" creationId="{00000000-0000-0000-0000-000000000000}"/>
          </ac:spMkLst>
        </pc:spChg>
        <pc:spChg chg="mod">
          <ac:chgData name="Cariaga, Braden" userId="58ccb876-8538-40e8-a5ff-c30a770e680e" providerId="ADAL" clId="{16E353A0-E488-4911-AF0C-5FBF514FB595}" dt="2021-11-03T22:24:36.723" v="262" actId="5793"/>
          <ac:spMkLst>
            <pc:docMk/>
            <pc:sldMk cId="0" sldId="257"/>
            <ac:spMk id="20" creationId="{00000000-0000-0000-0000-000000000000}"/>
          </ac:spMkLst>
        </pc:spChg>
        <pc:spChg chg="mod">
          <ac:chgData name="Cariaga, Braden" userId="58ccb876-8538-40e8-a5ff-c30a770e680e" providerId="ADAL" clId="{16E353A0-E488-4911-AF0C-5FBF514FB595}" dt="2021-11-03T22:24:25.210" v="236" actId="20577"/>
          <ac:spMkLst>
            <pc:docMk/>
            <pc:sldMk cId="0" sldId="257"/>
            <ac:spMk id="24" creationId="{00000000-0000-0000-0000-000000000000}"/>
          </ac:spMkLst>
        </pc:spChg>
      </pc:sldChg>
      <pc:sldChg chg="addSp delSp modSp del mod">
        <pc:chgData name="Cariaga, Braden" userId="58ccb876-8538-40e8-a5ff-c30a770e680e" providerId="ADAL" clId="{16E353A0-E488-4911-AF0C-5FBF514FB595}" dt="2021-11-03T22:31:15.443" v="375" actId="2696"/>
        <pc:sldMkLst>
          <pc:docMk/>
          <pc:sldMk cId="0" sldId="258"/>
        </pc:sldMkLst>
        <pc:spChg chg="mod">
          <ac:chgData name="Cariaga, Braden" userId="58ccb876-8538-40e8-a5ff-c30a770e680e" providerId="ADAL" clId="{16E353A0-E488-4911-AF0C-5FBF514FB595}" dt="2021-11-03T22:30:45.720" v="371"/>
          <ac:spMkLst>
            <pc:docMk/>
            <pc:sldMk cId="0" sldId="258"/>
            <ac:spMk id="13" creationId="{A38E32DD-19DA-4B8F-92FE-79E38237789B}"/>
          </ac:spMkLst>
        </pc:spChg>
        <pc:grpChg chg="del">
          <ac:chgData name="Cariaga, Braden" userId="58ccb876-8538-40e8-a5ff-c30a770e680e" providerId="ADAL" clId="{16E353A0-E488-4911-AF0C-5FBF514FB595}" dt="2021-11-03T22:30:41.236" v="370" actId="478"/>
          <ac:grpSpMkLst>
            <pc:docMk/>
            <pc:sldMk cId="0" sldId="258"/>
            <ac:grpSpMk id="2" creationId="{00000000-0000-0000-0000-000000000000}"/>
          </ac:grpSpMkLst>
        </pc:grpChg>
        <pc:grpChg chg="del">
          <ac:chgData name="Cariaga, Braden" userId="58ccb876-8538-40e8-a5ff-c30a770e680e" providerId="ADAL" clId="{16E353A0-E488-4911-AF0C-5FBF514FB595}" dt="2021-11-03T22:30:39.200" v="369" actId="478"/>
          <ac:grpSpMkLst>
            <pc:docMk/>
            <pc:sldMk cId="0" sldId="258"/>
            <ac:grpSpMk id="5" creationId="{00000000-0000-0000-0000-000000000000}"/>
          </ac:grpSpMkLst>
        </pc:grpChg>
        <pc:grpChg chg="add del mod">
          <ac:chgData name="Cariaga, Braden" userId="58ccb876-8538-40e8-a5ff-c30a770e680e" providerId="ADAL" clId="{16E353A0-E488-4911-AF0C-5FBF514FB595}" dt="2021-11-03T22:31:08.440" v="373" actId="478"/>
          <ac:grpSpMkLst>
            <pc:docMk/>
            <pc:sldMk cId="0" sldId="258"/>
            <ac:grpSpMk id="10" creationId="{BA1AEE05-7B18-4E5C-A03F-56657F0405AD}"/>
          </ac:grpSpMkLst>
        </pc:grpChg>
        <pc:grpChg chg="mod">
          <ac:chgData name="Cariaga, Braden" userId="58ccb876-8538-40e8-a5ff-c30a770e680e" providerId="ADAL" clId="{16E353A0-E488-4911-AF0C-5FBF514FB595}" dt="2021-11-03T22:30:45.720" v="371"/>
          <ac:grpSpMkLst>
            <pc:docMk/>
            <pc:sldMk cId="0" sldId="258"/>
            <ac:grpSpMk id="11" creationId="{B3E5A59B-61CF-4324-9E48-3F178AB8E25A}"/>
          </ac:grpSpMkLst>
        </pc:grpChg>
        <pc:picChg chg="mod">
          <ac:chgData name="Cariaga, Braden" userId="58ccb876-8538-40e8-a5ff-c30a770e680e" providerId="ADAL" clId="{16E353A0-E488-4911-AF0C-5FBF514FB595}" dt="2021-11-03T22:30:45.720" v="371"/>
          <ac:picMkLst>
            <pc:docMk/>
            <pc:sldMk cId="0" sldId="258"/>
            <ac:picMk id="12" creationId="{668C84BF-EF69-4410-9450-A048D2127F3E}"/>
          </ac:picMkLst>
        </pc:picChg>
      </pc:sldChg>
      <pc:sldChg chg="addSp modSp del">
        <pc:chgData name="Cariaga, Braden" userId="58ccb876-8538-40e8-a5ff-c30a770e680e" providerId="ADAL" clId="{16E353A0-E488-4911-AF0C-5FBF514FB595}" dt="2021-11-03T22:31:13.970" v="374" actId="2696"/>
        <pc:sldMkLst>
          <pc:docMk/>
          <pc:sldMk cId="0" sldId="259"/>
        </pc:sldMkLst>
        <pc:spChg chg="mod">
          <ac:chgData name="Cariaga, Braden" userId="58ccb876-8538-40e8-a5ff-c30a770e680e" providerId="ADAL" clId="{16E353A0-E488-4911-AF0C-5FBF514FB595}" dt="2021-11-03T22:30:55.100" v="372"/>
          <ac:spMkLst>
            <pc:docMk/>
            <pc:sldMk cId="0" sldId="259"/>
            <ac:spMk id="13" creationId="{30ED1AD0-072B-4FF6-83D8-070A20C1713C}"/>
          </ac:spMkLst>
        </pc:spChg>
        <pc:grpChg chg="add mod">
          <ac:chgData name="Cariaga, Braden" userId="58ccb876-8538-40e8-a5ff-c30a770e680e" providerId="ADAL" clId="{16E353A0-E488-4911-AF0C-5FBF514FB595}" dt="2021-11-03T22:30:55.100" v="372"/>
          <ac:grpSpMkLst>
            <pc:docMk/>
            <pc:sldMk cId="0" sldId="259"/>
            <ac:grpSpMk id="10" creationId="{31EE99E8-2268-408C-A5A1-A6ED7D294CE0}"/>
          </ac:grpSpMkLst>
        </pc:grpChg>
        <pc:grpChg chg="mod">
          <ac:chgData name="Cariaga, Braden" userId="58ccb876-8538-40e8-a5ff-c30a770e680e" providerId="ADAL" clId="{16E353A0-E488-4911-AF0C-5FBF514FB595}" dt="2021-11-03T22:30:55.100" v="372"/>
          <ac:grpSpMkLst>
            <pc:docMk/>
            <pc:sldMk cId="0" sldId="259"/>
            <ac:grpSpMk id="11" creationId="{7A427435-BEC3-4ED4-A06E-7451878CA534}"/>
          </ac:grpSpMkLst>
        </pc:grpChg>
        <pc:picChg chg="mod">
          <ac:chgData name="Cariaga, Braden" userId="58ccb876-8538-40e8-a5ff-c30a770e680e" providerId="ADAL" clId="{16E353A0-E488-4911-AF0C-5FBF514FB595}" dt="2021-11-03T22:30:55.100" v="372"/>
          <ac:picMkLst>
            <pc:docMk/>
            <pc:sldMk cId="0" sldId="259"/>
            <ac:picMk id="12" creationId="{04AE9CAF-23E3-4131-A0AD-0379C8D3CC70}"/>
          </ac:picMkLst>
        </pc:picChg>
      </pc:sldChg>
      <pc:sldChg chg="addSp delSp modSp add del mod">
        <pc:chgData name="Cariaga, Braden" userId="58ccb876-8538-40e8-a5ff-c30a770e680e" providerId="ADAL" clId="{16E353A0-E488-4911-AF0C-5FBF514FB595}" dt="2021-11-04T12:24:31.703" v="1478" actId="20577"/>
        <pc:sldMkLst>
          <pc:docMk/>
          <pc:sldMk cId="0" sldId="260"/>
        </pc:sldMkLst>
        <pc:spChg chg="mod ord">
          <ac:chgData name="Cariaga, Braden" userId="58ccb876-8538-40e8-a5ff-c30a770e680e" providerId="ADAL" clId="{16E353A0-E488-4911-AF0C-5FBF514FB595}" dt="2021-11-04T12:24:31.703" v="1478" actId="20577"/>
          <ac:spMkLst>
            <pc:docMk/>
            <pc:sldMk cId="0" sldId="260"/>
            <ac:spMk id="2" creationId="{00000000-0000-0000-0000-000000000000}"/>
          </ac:spMkLst>
        </pc:spChg>
        <pc:spChg chg="mod ord">
          <ac:chgData name="Cariaga, Braden" userId="58ccb876-8538-40e8-a5ff-c30a770e680e" providerId="ADAL" clId="{16E353A0-E488-4911-AF0C-5FBF514FB595}" dt="2021-11-03T22:37:48.159" v="418" actId="1076"/>
          <ac:spMkLst>
            <pc:docMk/>
            <pc:sldMk cId="0" sldId="260"/>
            <ac:spMk id="16" creationId="{00000000-0000-0000-0000-000000000000}"/>
          </ac:spMkLst>
        </pc:spChg>
        <pc:grpChg chg="del">
          <ac:chgData name="Cariaga, Braden" userId="58ccb876-8538-40e8-a5ff-c30a770e680e" providerId="ADAL" clId="{16E353A0-E488-4911-AF0C-5FBF514FB595}" dt="2021-11-03T22:31:21.881" v="376" actId="478"/>
          <ac:grpSpMkLst>
            <pc:docMk/>
            <pc:sldMk cId="0" sldId="260"/>
            <ac:grpSpMk id="3" creationId="{00000000-0000-0000-0000-000000000000}"/>
          </ac:grpSpMkLst>
        </pc:grpChg>
        <pc:grpChg chg="del">
          <ac:chgData name="Cariaga, Braden" userId="58ccb876-8538-40e8-a5ff-c30a770e680e" providerId="ADAL" clId="{16E353A0-E488-4911-AF0C-5FBF514FB595}" dt="2021-11-03T22:31:21.881" v="376" actId="478"/>
          <ac:grpSpMkLst>
            <pc:docMk/>
            <pc:sldMk cId="0" sldId="260"/>
            <ac:grpSpMk id="6" creationId="{00000000-0000-0000-0000-000000000000}"/>
          </ac:grpSpMkLst>
        </pc:grpChg>
        <pc:grpChg chg="del">
          <ac:chgData name="Cariaga, Braden" userId="58ccb876-8538-40e8-a5ff-c30a770e680e" providerId="ADAL" clId="{16E353A0-E488-4911-AF0C-5FBF514FB595}" dt="2021-11-03T22:31:21.881" v="376" actId="478"/>
          <ac:grpSpMkLst>
            <pc:docMk/>
            <pc:sldMk cId="0" sldId="260"/>
            <ac:grpSpMk id="9" creationId="{00000000-0000-0000-0000-000000000000}"/>
          </ac:grpSpMkLst>
        </pc:grpChg>
        <pc:picChg chg="add del mod">
          <ac:chgData name="Cariaga, Braden" userId="58ccb876-8538-40e8-a5ff-c30a770e680e" providerId="ADAL" clId="{16E353A0-E488-4911-AF0C-5FBF514FB595}" dt="2021-11-03T22:38:23.125" v="425" actId="478"/>
          <ac:picMkLst>
            <pc:docMk/>
            <pc:sldMk cId="0" sldId="260"/>
            <ac:picMk id="18" creationId="{8C6B314B-DBEC-42C2-B4AB-0B38E5FBAE15}"/>
          </ac:picMkLst>
        </pc:picChg>
        <pc:picChg chg="add del mod">
          <ac:chgData name="Cariaga, Braden" userId="58ccb876-8538-40e8-a5ff-c30a770e680e" providerId="ADAL" clId="{16E353A0-E488-4911-AF0C-5FBF514FB595}" dt="2021-11-03T23:08:15.020" v="978" actId="478"/>
          <ac:picMkLst>
            <pc:docMk/>
            <pc:sldMk cId="0" sldId="260"/>
            <ac:picMk id="20" creationId="{6B5AFC4D-8219-4746-AD38-B0D5BBD5C8AF}"/>
          </ac:picMkLst>
        </pc:picChg>
        <pc:picChg chg="add del mod modCrop">
          <ac:chgData name="Cariaga, Braden" userId="58ccb876-8538-40e8-a5ff-c30a770e680e" providerId="ADAL" clId="{16E353A0-E488-4911-AF0C-5FBF514FB595}" dt="2021-11-03T23:25:35.470" v="1100" actId="478"/>
          <ac:picMkLst>
            <pc:docMk/>
            <pc:sldMk cId="0" sldId="260"/>
            <ac:picMk id="22" creationId="{09F15101-A3A9-4859-B91B-CA5DAB644061}"/>
          </ac:picMkLst>
        </pc:picChg>
        <pc:picChg chg="add mod">
          <ac:chgData name="Cariaga, Braden" userId="58ccb876-8538-40e8-a5ff-c30a770e680e" providerId="ADAL" clId="{16E353A0-E488-4911-AF0C-5FBF514FB595}" dt="2021-11-03T23:50:33.581" v="1416" actId="1076"/>
          <ac:picMkLst>
            <pc:docMk/>
            <pc:sldMk cId="0" sldId="260"/>
            <ac:picMk id="24" creationId="{7C421911-AD51-49ED-A7DB-B099687A6442}"/>
          </ac:picMkLst>
        </pc:picChg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61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62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63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64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65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66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67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68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69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70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71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72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73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74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75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76"/>
        </pc:sldMkLst>
      </pc:sldChg>
      <pc:sldChg chg="delSp modSp add del mod ord">
        <pc:chgData name="Cariaga, Braden" userId="58ccb876-8538-40e8-a5ff-c30a770e680e" providerId="ADAL" clId="{16E353A0-E488-4911-AF0C-5FBF514FB595}" dt="2021-11-04T12:24:27.722" v="1474" actId="20577"/>
        <pc:sldMkLst>
          <pc:docMk/>
          <pc:sldMk cId="0" sldId="277"/>
        </pc:sldMkLst>
        <pc:spChg chg="mod topLvl">
          <ac:chgData name="Cariaga, Braden" userId="58ccb876-8538-40e8-a5ff-c30a770e680e" providerId="ADAL" clId="{16E353A0-E488-4911-AF0C-5FBF514FB595}" dt="2021-11-03T23:29:04.510" v="1296" actId="478"/>
          <ac:spMkLst>
            <pc:docMk/>
            <pc:sldMk cId="0" sldId="277"/>
            <ac:spMk id="3" creationId="{00000000-0000-0000-0000-000000000000}"/>
          </ac:spMkLst>
        </pc:spChg>
        <pc:spChg chg="del topLvl">
          <ac:chgData name="Cariaga, Braden" userId="58ccb876-8538-40e8-a5ff-c30a770e680e" providerId="ADAL" clId="{16E353A0-E488-4911-AF0C-5FBF514FB595}" dt="2021-11-03T23:29:04.510" v="1296" actId="478"/>
          <ac:spMkLst>
            <pc:docMk/>
            <pc:sldMk cId="0" sldId="277"/>
            <ac:spMk id="4" creationId="{00000000-0000-0000-0000-000000000000}"/>
          </ac:spMkLst>
        </pc:spChg>
        <pc:spChg chg="mod topLvl">
          <ac:chgData name="Cariaga, Braden" userId="58ccb876-8538-40e8-a5ff-c30a770e680e" providerId="ADAL" clId="{16E353A0-E488-4911-AF0C-5FBF514FB595}" dt="2021-11-03T23:29:05.864" v="1297" actId="478"/>
          <ac:spMkLst>
            <pc:docMk/>
            <pc:sldMk cId="0" sldId="277"/>
            <ac:spMk id="6" creationId="{00000000-0000-0000-0000-000000000000}"/>
          </ac:spMkLst>
        </pc:spChg>
        <pc:spChg chg="del topLvl">
          <ac:chgData name="Cariaga, Braden" userId="58ccb876-8538-40e8-a5ff-c30a770e680e" providerId="ADAL" clId="{16E353A0-E488-4911-AF0C-5FBF514FB595}" dt="2021-11-03T23:29:05.864" v="1297" actId="478"/>
          <ac:spMkLst>
            <pc:docMk/>
            <pc:sldMk cId="0" sldId="277"/>
            <ac:spMk id="7" creationId="{00000000-0000-0000-0000-000000000000}"/>
          </ac:spMkLst>
        </pc:spChg>
        <pc:spChg chg="mod topLvl">
          <ac:chgData name="Cariaga, Braden" userId="58ccb876-8538-40e8-a5ff-c30a770e680e" providerId="ADAL" clId="{16E353A0-E488-4911-AF0C-5FBF514FB595}" dt="2021-11-03T23:29:07.068" v="1298" actId="478"/>
          <ac:spMkLst>
            <pc:docMk/>
            <pc:sldMk cId="0" sldId="277"/>
            <ac:spMk id="9" creationId="{00000000-0000-0000-0000-000000000000}"/>
          </ac:spMkLst>
        </pc:spChg>
        <pc:spChg chg="del topLvl">
          <ac:chgData name="Cariaga, Braden" userId="58ccb876-8538-40e8-a5ff-c30a770e680e" providerId="ADAL" clId="{16E353A0-E488-4911-AF0C-5FBF514FB595}" dt="2021-11-03T23:29:07.068" v="1298" actId="478"/>
          <ac:spMkLst>
            <pc:docMk/>
            <pc:sldMk cId="0" sldId="277"/>
            <ac:spMk id="10" creationId="{00000000-0000-0000-0000-000000000000}"/>
          </ac:spMkLst>
        </pc:spChg>
        <pc:spChg chg="mod topLvl">
          <ac:chgData name="Cariaga, Braden" userId="58ccb876-8538-40e8-a5ff-c30a770e680e" providerId="ADAL" clId="{16E353A0-E488-4911-AF0C-5FBF514FB595}" dt="2021-11-03T23:29:08.215" v="1299" actId="478"/>
          <ac:spMkLst>
            <pc:docMk/>
            <pc:sldMk cId="0" sldId="277"/>
            <ac:spMk id="12" creationId="{00000000-0000-0000-0000-000000000000}"/>
          </ac:spMkLst>
        </pc:spChg>
        <pc:spChg chg="del topLvl">
          <ac:chgData name="Cariaga, Braden" userId="58ccb876-8538-40e8-a5ff-c30a770e680e" providerId="ADAL" clId="{16E353A0-E488-4911-AF0C-5FBF514FB595}" dt="2021-11-03T23:29:08.215" v="1299" actId="478"/>
          <ac:spMkLst>
            <pc:docMk/>
            <pc:sldMk cId="0" sldId="277"/>
            <ac:spMk id="13" creationId="{00000000-0000-0000-0000-000000000000}"/>
          </ac:spMkLst>
        </pc:spChg>
        <pc:spChg chg="mod topLvl">
          <ac:chgData name="Cariaga, Braden" userId="58ccb876-8538-40e8-a5ff-c30a770e680e" providerId="ADAL" clId="{16E353A0-E488-4911-AF0C-5FBF514FB595}" dt="2021-11-03T23:29:10.384" v="1300" actId="478"/>
          <ac:spMkLst>
            <pc:docMk/>
            <pc:sldMk cId="0" sldId="277"/>
            <ac:spMk id="15" creationId="{00000000-0000-0000-0000-000000000000}"/>
          </ac:spMkLst>
        </pc:spChg>
        <pc:spChg chg="del topLvl">
          <ac:chgData name="Cariaga, Braden" userId="58ccb876-8538-40e8-a5ff-c30a770e680e" providerId="ADAL" clId="{16E353A0-E488-4911-AF0C-5FBF514FB595}" dt="2021-11-03T23:29:10.384" v="1300" actId="478"/>
          <ac:spMkLst>
            <pc:docMk/>
            <pc:sldMk cId="0" sldId="277"/>
            <ac:spMk id="16" creationId="{00000000-0000-0000-0000-000000000000}"/>
          </ac:spMkLst>
        </pc:spChg>
        <pc:spChg chg="mod topLvl">
          <ac:chgData name="Cariaga, Braden" userId="58ccb876-8538-40e8-a5ff-c30a770e680e" providerId="ADAL" clId="{16E353A0-E488-4911-AF0C-5FBF514FB595}" dt="2021-11-04T12:24:27.722" v="1474" actId="20577"/>
          <ac:spMkLst>
            <pc:docMk/>
            <pc:sldMk cId="0" sldId="277"/>
            <ac:spMk id="18" creationId="{00000000-0000-0000-0000-000000000000}"/>
          </ac:spMkLst>
        </pc:spChg>
        <pc:spChg chg="del topLvl">
          <ac:chgData name="Cariaga, Braden" userId="58ccb876-8538-40e8-a5ff-c30a770e680e" providerId="ADAL" clId="{16E353A0-E488-4911-AF0C-5FBF514FB595}" dt="2021-11-03T23:26:31.579" v="1156" actId="478"/>
          <ac:spMkLst>
            <pc:docMk/>
            <pc:sldMk cId="0" sldId="277"/>
            <ac:spMk id="19" creationId="{00000000-0000-0000-0000-000000000000}"/>
          </ac:spMkLst>
        </pc:spChg>
        <pc:grpChg chg="del">
          <ac:chgData name="Cariaga, Braden" userId="58ccb876-8538-40e8-a5ff-c30a770e680e" providerId="ADAL" clId="{16E353A0-E488-4911-AF0C-5FBF514FB595}" dt="2021-11-03T23:29:04.510" v="1296" actId="478"/>
          <ac:grpSpMkLst>
            <pc:docMk/>
            <pc:sldMk cId="0" sldId="277"/>
            <ac:grpSpMk id="2" creationId="{00000000-0000-0000-0000-000000000000}"/>
          </ac:grpSpMkLst>
        </pc:grpChg>
        <pc:grpChg chg="del">
          <ac:chgData name="Cariaga, Braden" userId="58ccb876-8538-40e8-a5ff-c30a770e680e" providerId="ADAL" clId="{16E353A0-E488-4911-AF0C-5FBF514FB595}" dt="2021-11-03T23:29:05.864" v="1297" actId="478"/>
          <ac:grpSpMkLst>
            <pc:docMk/>
            <pc:sldMk cId="0" sldId="277"/>
            <ac:grpSpMk id="5" creationId="{00000000-0000-0000-0000-000000000000}"/>
          </ac:grpSpMkLst>
        </pc:grpChg>
        <pc:grpChg chg="del">
          <ac:chgData name="Cariaga, Braden" userId="58ccb876-8538-40e8-a5ff-c30a770e680e" providerId="ADAL" clId="{16E353A0-E488-4911-AF0C-5FBF514FB595}" dt="2021-11-03T23:29:07.068" v="1298" actId="478"/>
          <ac:grpSpMkLst>
            <pc:docMk/>
            <pc:sldMk cId="0" sldId="277"/>
            <ac:grpSpMk id="8" creationId="{00000000-0000-0000-0000-000000000000}"/>
          </ac:grpSpMkLst>
        </pc:grpChg>
        <pc:grpChg chg="del">
          <ac:chgData name="Cariaga, Braden" userId="58ccb876-8538-40e8-a5ff-c30a770e680e" providerId="ADAL" clId="{16E353A0-E488-4911-AF0C-5FBF514FB595}" dt="2021-11-03T23:29:08.215" v="1299" actId="478"/>
          <ac:grpSpMkLst>
            <pc:docMk/>
            <pc:sldMk cId="0" sldId="277"/>
            <ac:grpSpMk id="11" creationId="{00000000-0000-0000-0000-000000000000}"/>
          </ac:grpSpMkLst>
        </pc:grpChg>
        <pc:grpChg chg="del">
          <ac:chgData name="Cariaga, Braden" userId="58ccb876-8538-40e8-a5ff-c30a770e680e" providerId="ADAL" clId="{16E353A0-E488-4911-AF0C-5FBF514FB595}" dt="2021-11-03T23:29:10.384" v="1300" actId="478"/>
          <ac:grpSpMkLst>
            <pc:docMk/>
            <pc:sldMk cId="0" sldId="277"/>
            <ac:grpSpMk id="14" creationId="{00000000-0000-0000-0000-000000000000}"/>
          </ac:grpSpMkLst>
        </pc:grpChg>
        <pc:grpChg chg="del">
          <ac:chgData name="Cariaga, Braden" userId="58ccb876-8538-40e8-a5ff-c30a770e680e" providerId="ADAL" clId="{16E353A0-E488-4911-AF0C-5FBF514FB595}" dt="2021-11-03T23:26:31.579" v="1156" actId="478"/>
          <ac:grpSpMkLst>
            <pc:docMk/>
            <pc:sldMk cId="0" sldId="277"/>
            <ac:grpSpMk id="17" creationId="{00000000-0000-0000-0000-000000000000}"/>
          </ac:grpSpMkLst>
        </pc:grpChg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78"/>
        </pc:sldMkLst>
      </pc:sldChg>
      <pc:sldChg chg="add del">
        <pc:chgData name="Cariaga, Braden" userId="58ccb876-8538-40e8-a5ff-c30a770e680e" providerId="ADAL" clId="{16E353A0-E488-4911-AF0C-5FBF514FB595}" dt="2021-11-03T23:18:33.679" v="979"/>
        <pc:sldMkLst>
          <pc:docMk/>
          <pc:sldMk cId="0" sldId="279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80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81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82"/>
        </pc:sldMkLst>
      </pc:sldChg>
      <pc:sldChg chg="del">
        <pc:chgData name="Cariaga, Braden" userId="58ccb876-8538-40e8-a5ff-c30a770e680e" providerId="ADAL" clId="{16E353A0-E488-4911-AF0C-5FBF514FB595}" dt="2021-11-03T22:43:14.166" v="468" actId="47"/>
        <pc:sldMkLst>
          <pc:docMk/>
          <pc:sldMk cId="0" sldId="283"/>
        </pc:sldMkLst>
      </pc:sldChg>
      <pc:sldChg chg="add ord">
        <pc:chgData name="Cariaga, Braden" userId="58ccb876-8538-40e8-a5ff-c30a770e680e" providerId="ADAL" clId="{16E353A0-E488-4911-AF0C-5FBF514FB595}" dt="2021-11-03T22:22:45.584" v="33"/>
        <pc:sldMkLst>
          <pc:docMk/>
          <pc:sldMk cId="3006856236" sldId="284"/>
        </pc:sldMkLst>
      </pc:sldChg>
      <pc:sldChg chg="addSp delSp modSp add mod ord">
        <pc:chgData name="Cariaga, Braden" userId="58ccb876-8538-40e8-a5ff-c30a770e680e" providerId="ADAL" clId="{16E353A0-E488-4911-AF0C-5FBF514FB595}" dt="2021-11-12T02:49:22.748" v="1516" actId="1076"/>
        <pc:sldMkLst>
          <pc:docMk/>
          <pc:sldMk cId="2074953749" sldId="285"/>
        </pc:sldMkLst>
        <pc:spChg chg="mod">
          <ac:chgData name="Cariaga, Braden" userId="58ccb876-8538-40e8-a5ff-c30a770e680e" providerId="ADAL" clId="{16E353A0-E488-4911-AF0C-5FBF514FB595}" dt="2021-11-03T23:03:13.266" v="800" actId="404"/>
          <ac:spMkLst>
            <pc:docMk/>
            <pc:sldMk cId="2074953749" sldId="285"/>
            <ac:spMk id="2" creationId="{00000000-0000-0000-0000-000000000000}"/>
          </ac:spMkLst>
        </pc:spChg>
        <pc:spChg chg="mod">
          <ac:chgData name="Cariaga, Braden" userId="58ccb876-8538-40e8-a5ff-c30a770e680e" providerId="ADAL" clId="{16E353A0-E488-4911-AF0C-5FBF514FB595}" dt="2021-11-04T12:02:47.416" v="1463" actId="1076"/>
          <ac:spMkLst>
            <pc:docMk/>
            <pc:sldMk cId="2074953749" sldId="285"/>
            <ac:spMk id="3" creationId="{2E288345-758E-4B94-8294-499A8B8B0611}"/>
          </ac:spMkLst>
        </pc:spChg>
        <pc:spChg chg="add mod">
          <ac:chgData name="Cariaga, Braden" userId="58ccb876-8538-40e8-a5ff-c30a770e680e" providerId="ADAL" clId="{16E353A0-E488-4911-AF0C-5FBF514FB595}" dt="2021-11-12T02:49:16.711" v="1514" actId="1076"/>
          <ac:spMkLst>
            <pc:docMk/>
            <pc:sldMk cId="2074953749" sldId="285"/>
            <ac:spMk id="4" creationId="{0534BFA1-B794-492E-B47B-949A98CE18B0}"/>
          </ac:spMkLst>
        </pc:spChg>
        <pc:spChg chg="add del">
          <ac:chgData name="Cariaga, Braden" userId="58ccb876-8538-40e8-a5ff-c30a770e680e" providerId="ADAL" clId="{16E353A0-E488-4911-AF0C-5FBF514FB595}" dt="2021-11-03T23:02:03.010" v="775" actId="22"/>
          <ac:spMkLst>
            <pc:docMk/>
            <pc:sldMk cId="2074953749" sldId="285"/>
            <ac:spMk id="11" creationId="{9FBC40D4-680C-450F-BB28-93D157B671D5}"/>
          </ac:spMkLst>
        </pc:spChg>
        <pc:spChg chg="add mod">
          <ac:chgData name="Cariaga, Braden" userId="58ccb876-8538-40e8-a5ff-c30a770e680e" providerId="ADAL" clId="{16E353A0-E488-4911-AF0C-5FBF514FB595}" dt="2021-11-12T02:49:22.748" v="1516" actId="1076"/>
          <ac:spMkLst>
            <pc:docMk/>
            <pc:sldMk cId="2074953749" sldId="285"/>
            <ac:spMk id="11" creationId="{F4D8329C-272D-4E36-8C31-546CE7933EEE}"/>
          </ac:spMkLst>
        </pc:spChg>
        <pc:picChg chg="add mod">
          <ac:chgData name="Cariaga, Braden" userId="58ccb876-8538-40e8-a5ff-c30a770e680e" providerId="ADAL" clId="{16E353A0-E488-4911-AF0C-5FBF514FB595}" dt="2021-11-04T12:02:38.783" v="1462" actId="1076"/>
          <ac:picMkLst>
            <pc:docMk/>
            <pc:sldMk cId="2074953749" sldId="285"/>
            <ac:picMk id="9" creationId="{A66D6E43-0CE6-4A68-A43D-43C6CD10E08E}"/>
          </ac:picMkLst>
        </pc:picChg>
        <pc:picChg chg="add del">
          <ac:chgData name="Cariaga, Braden" userId="58ccb876-8538-40e8-a5ff-c30a770e680e" providerId="ADAL" clId="{16E353A0-E488-4911-AF0C-5FBF514FB595}" dt="2021-11-03T22:58:55.643" v="612" actId="478"/>
          <ac:picMkLst>
            <pc:docMk/>
            <pc:sldMk cId="2074953749" sldId="285"/>
            <ac:picMk id="18" creationId="{8C6B314B-DBEC-42C2-B4AB-0B38E5FBAE15}"/>
          </ac:picMkLst>
        </pc:picChg>
      </pc:sldChg>
      <pc:sldChg chg="add del">
        <pc:chgData name="Cariaga, Braden" userId="58ccb876-8538-40e8-a5ff-c30a770e680e" providerId="ADAL" clId="{16E353A0-E488-4911-AF0C-5FBF514FB595}" dt="2021-11-03T22:38:14.778" v="421" actId="2696"/>
        <pc:sldMkLst>
          <pc:docMk/>
          <pc:sldMk cId="3337485539" sldId="285"/>
        </pc:sldMkLst>
      </pc:sldChg>
      <pc:sldChg chg="addSp delSp modSp add mod">
        <pc:chgData name="Cariaga, Braden" userId="58ccb876-8538-40e8-a5ff-c30a770e680e" providerId="ADAL" clId="{16E353A0-E488-4911-AF0C-5FBF514FB595}" dt="2021-11-04T12:02:23.445" v="1458" actId="1076"/>
        <pc:sldMkLst>
          <pc:docMk/>
          <pc:sldMk cId="1845561978" sldId="286"/>
        </pc:sldMkLst>
        <pc:spChg chg="add del mod">
          <ac:chgData name="Cariaga, Braden" userId="58ccb876-8538-40e8-a5ff-c30a770e680e" providerId="ADAL" clId="{16E353A0-E488-4911-AF0C-5FBF514FB595}" dt="2021-11-03T23:03:24.297" v="805" actId="404"/>
          <ac:spMkLst>
            <pc:docMk/>
            <pc:sldMk cId="1845561978" sldId="286"/>
            <ac:spMk id="2" creationId="{00000000-0000-0000-0000-000000000000}"/>
          </ac:spMkLst>
        </pc:spChg>
        <pc:spChg chg="mod">
          <ac:chgData name="Cariaga, Braden" userId="58ccb876-8538-40e8-a5ff-c30a770e680e" providerId="ADAL" clId="{16E353A0-E488-4911-AF0C-5FBF514FB595}" dt="2021-11-04T12:02:23.445" v="1458" actId="1076"/>
          <ac:spMkLst>
            <pc:docMk/>
            <pc:sldMk cId="1845561978" sldId="286"/>
            <ac:spMk id="3" creationId="{2AC7440D-6DB7-4247-BA53-9B147E843A9A}"/>
          </ac:spMkLst>
        </pc:spChg>
        <pc:picChg chg="add mod">
          <ac:chgData name="Cariaga, Braden" userId="58ccb876-8538-40e8-a5ff-c30a770e680e" providerId="ADAL" clId="{16E353A0-E488-4911-AF0C-5FBF514FB595}" dt="2021-11-04T12:02:18.530" v="1457" actId="14100"/>
          <ac:picMkLst>
            <pc:docMk/>
            <pc:sldMk cId="1845561978" sldId="286"/>
            <ac:picMk id="4" creationId="{BD0D7A13-8FED-4DB1-A7DF-C3F0F3658A96}"/>
          </ac:picMkLst>
        </pc:picChg>
      </pc:sldChg>
      <pc:sldChg chg="addSp delSp modSp add mod">
        <pc:chgData name="Cariaga, Braden" userId="58ccb876-8538-40e8-a5ff-c30a770e680e" providerId="ADAL" clId="{16E353A0-E488-4911-AF0C-5FBF514FB595}" dt="2021-11-03T23:03:18.756" v="803" actId="122"/>
        <pc:sldMkLst>
          <pc:docMk/>
          <pc:sldMk cId="1904737636" sldId="287"/>
        </pc:sldMkLst>
        <pc:spChg chg="mod">
          <ac:chgData name="Cariaga, Braden" userId="58ccb876-8538-40e8-a5ff-c30a770e680e" providerId="ADAL" clId="{16E353A0-E488-4911-AF0C-5FBF514FB595}" dt="2021-11-03T23:03:18.756" v="803" actId="122"/>
          <ac:spMkLst>
            <pc:docMk/>
            <pc:sldMk cId="1904737636" sldId="287"/>
            <ac:spMk id="2" creationId="{00000000-0000-0000-0000-000000000000}"/>
          </ac:spMkLst>
        </pc:spChg>
        <pc:picChg chg="add mod">
          <ac:chgData name="Cariaga, Braden" userId="58ccb876-8538-40e8-a5ff-c30a770e680e" providerId="ADAL" clId="{16E353A0-E488-4911-AF0C-5FBF514FB595}" dt="2021-11-03T22:55:39.808" v="496" actId="1076"/>
          <ac:picMkLst>
            <pc:docMk/>
            <pc:sldMk cId="1904737636" sldId="287"/>
            <ac:picMk id="4" creationId="{383E7F8E-49B0-4AFD-AB4B-C6FD857DCF2E}"/>
          </ac:picMkLst>
        </pc:picChg>
        <pc:picChg chg="add mod">
          <ac:chgData name="Cariaga, Braden" userId="58ccb876-8538-40e8-a5ff-c30a770e680e" providerId="ADAL" clId="{16E353A0-E488-4911-AF0C-5FBF514FB595}" dt="2021-11-03T22:55:46.769" v="499" actId="1076"/>
          <ac:picMkLst>
            <pc:docMk/>
            <pc:sldMk cId="1904737636" sldId="287"/>
            <ac:picMk id="6" creationId="{A853DC85-8B92-4326-8CA9-E7FD677B6486}"/>
          </ac:picMkLst>
        </pc:picChg>
        <pc:picChg chg="del">
          <ac:chgData name="Cariaga, Braden" userId="58ccb876-8538-40e8-a5ff-c30a770e680e" providerId="ADAL" clId="{16E353A0-E488-4911-AF0C-5FBF514FB595}" dt="2021-11-03T22:55:01.253" v="486" actId="478"/>
          <ac:picMkLst>
            <pc:docMk/>
            <pc:sldMk cId="1904737636" sldId="287"/>
            <ac:picMk id="18" creationId="{8C6B314B-DBEC-42C2-B4AB-0B38E5FBAE15}"/>
          </ac:picMkLst>
        </pc:picChg>
      </pc:sldChg>
      <pc:sldChg chg="addSp delSp modSp add mod">
        <pc:chgData name="Cariaga, Braden" userId="58ccb876-8538-40e8-a5ff-c30a770e680e" providerId="ADAL" clId="{16E353A0-E488-4911-AF0C-5FBF514FB595}" dt="2021-11-03T23:51:35.194" v="1430" actId="1076"/>
        <pc:sldMkLst>
          <pc:docMk/>
          <pc:sldMk cId="2629003477" sldId="288"/>
        </pc:sldMkLst>
        <pc:spChg chg="mod">
          <ac:chgData name="Cariaga, Braden" userId="58ccb876-8538-40e8-a5ff-c30a770e680e" providerId="ADAL" clId="{16E353A0-E488-4911-AF0C-5FBF514FB595}" dt="2021-11-03T23:03:03.711" v="794" actId="122"/>
          <ac:spMkLst>
            <pc:docMk/>
            <pc:sldMk cId="2629003477" sldId="288"/>
            <ac:spMk id="2" creationId="{00000000-0000-0000-0000-000000000000}"/>
          </ac:spMkLst>
        </pc:spChg>
        <pc:spChg chg="add del">
          <ac:chgData name="Cariaga, Braden" userId="58ccb876-8538-40e8-a5ff-c30a770e680e" providerId="ADAL" clId="{16E353A0-E488-4911-AF0C-5FBF514FB595}" dt="2021-11-03T22:57:15.174" v="503" actId="22"/>
          <ac:spMkLst>
            <pc:docMk/>
            <pc:sldMk cId="2629003477" sldId="288"/>
            <ac:spMk id="10" creationId="{7CE99CCF-0F91-4F34-97FD-45A7768FEA74}"/>
          </ac:spMkLst>
        </pc:spChg>
        <pc:picChg chg="add mod">
          <ac:chgData name="Cariaga, Braden" userId="58ccb876-8538-40e8-a5ff-c30a770e680e" providerId="ADAL" clId="{16E353A0-E488-4911-AF0C-5FBF514FB595}" dt="2021-11-03T23:51:35.194" v="1430" actId="1076"/>
          <ac:picMkLst>
            <pc:docMk/>
            <pc:sldMk cId="2629003477" sldId="288"/>
            <ac:picMk id="5" creationId="{B0D20C10-75FD-48E7-957B-F899CE83477B}"/>
          </ac:picMkLst>
        </pc:picChg>
        <pc:picChg chg="del">
          <ac:chgData name="Cariaga, Braden" userId="58ccb876-8538-40e8-a5ff-c30a770e680e" providerId="ADAL" clId="{16E353A0-E488-4911-AF0C-5FBF514FB595}" dt="2021-11-03T22:57:13.372" v="501" actId="478"/>
          <ac:picMkLst>
            <pc:docMk/>
            <pc:sldMk cId="2629003477" sldId="288"/>
            <ac:picMk id="20" creationId="{6B5AFC4D-8219-4746-AD38-B0D5BBD5C8AF}"/>
          </ac:picMkLst>
        </pc:picChg>
      </pc:sldChg>
      <pc:sldChg chg="addSp delSp modSp add del mod ord">
        <pc:chgData name="Cariaga, Braden" userId="58ccb876-8538-40e8-a5ff-c30a770e680e" providerId="ADAL" clId="{16E353A0-E488-4911-AF0C-5FBF514FB595}" dt="2021-11-03T23:01:17.702" v="769" actId="2696"/>
        <pc:sldMkLst>
          <pc:docMk/>
          <pc:sldMk cId="2602977599" sldId="289"/>
        </pc:sldMkLst>
        <pc:spChg chg="mod">
          <ac:chgData name="Cariaga, Braden" userId="58ccb876-8538-40e8-a5ff-c30a770e680e" providerId="ADAL" clId="{16E353A0-E488-4911-AF0C-5FBF514FB595}" dt="2021-11-03T23:00:23.130" v="760" actId="1076"/>
          <ac:spMkLst>
            <pc:docMk/>
            <pc:sldMk cId="2602977599" sldId="289"/>
            <ac:spMk id="2" creationId="{00000000-0000-0000-0000-000000000000}"/>
          </ac:spMkLst>
        </pc:spChg>
        <pc:picChg chg="add mod">
          <ac:chgData name="Cariaga, Braden" userId="58ccb876-8538-40e8-a5ff-c30a770e680e" providerId="ADAL" clId="{16E353A0-E488-4911-AF0C-5FBF514FB595}" dt="2021-11-03T23:00:51.286" v="768" actId="14100"/>
          <ac:picMkLst>
            <pc:docMk/>
            <pc:sldMk cId="2602977599" sldId="289"/>
            <ac:picMk id="4" creationId="{BE33827B-5F81-4BCD-BB8E-4390DB73CDFE}"/>
          </ac:picMkLst>
        </pc:picChg>
        <pc:picChg chg="del">
          <ac:chgData name="Cariaga, Braden" userId="58ccb876-8538-40e8-a5ff-c30a770e680e" providerId="ADAL" clId="{16E353A0-E488-4911-AF0C-5FBF514FB595}" dt="2021-11-03T23:00:27.308" v="761" actId="478"/>
          <ac:picMkLst>
            <pc:docMk/>
            <pc:sldMk cId="2602977599" sldId="289"/>
            <ac:picMk id="20" creationId="{6B5AFC4D-8219-4746-AD38-B0D5BBD5C8AF}"/>
          </ac:picMkLst>
        </pc:picChg>
      </pc:sldChg>
      <pc:sldChg chg="addSp delSp modSp add mod">
        <pc:chgData name="Cariaga, Braden" userId="58ccb876-8538-40e8-a5ff-c30a770e680e" providerId="ADAL" clId="{16E353A0-E488-4911-AF0C-5FBF514FB595}" dt="2021-11-12T02:49:58.943" v="1522" actId="1076"/>
        <pc:sldMkLst>
          <pc:docMk/>
          <pc:sldMk cId="3744622088" sldId="289"/>
        </pc:sldMkLst>
        <pc:spChg chg="mod">
          <ac:chgData name="Cariaga, Braden" userId="58ccb876-8538-40e8-a5ff-c30a770e680e" providerId="ADAL" clId="{16E353A0-E488-4911-AF0C-5FBF514FB595}" dt="2021-11-03T23:05:46.818" v="921" actId="20577"/>
          <ac:spMkLst>
            <pc:docMk/>
            <pc:sldMk cId="3744622088" sldId="289"/>
            <ac:spMk id="2" creationId="{00000000-0000-0000-0000-000000000000}"/>
          </ac:spMkLst>
        </pc:spChg>
        <pc:spChg chg="mod">
          <ac:chgData name="Cariaga, Braden" userId="58ccb876-8538-40e8-a5ff-c30a770e680e" providerId="ADAL" clId="{16E353A0-E488-4911-AF0C-5FBF514FB595}" dt="2021-11-04T12:02:02.126" v="1453" actId="1076"/>
          <ac:spMkLst>
            <pc:docMk/>
            <pc:sldMk cId="3744622088" sldId="289"/>
            <ac:spMk id="3" creationId="{22D87166-80FB-4B89-9C82-FC98D962CD4A}"/>
          </ac:spMkLst>
        </pc:spChg>
        <pc:spChg chg="add mod">
          <ac:chgData name="Cariaga, Braden" userId="58ccb876-8538-40e8-a5ff-c30a770e680e" providerId="ADAL" clId="{16E353A0-E488-4911-AF0C-5FBF514FB595}" dt="2021-11-12T02:49:52.770" v="1520" actId="1076"/>
          <ac:spMkLst>
            <pc:docMk/>
            <pc:sldMk cId="3744622088" sldId="289"/>
            <ac:spMk id="10" creationId="{47865D00-16EC-4372-BDFF-34F5246F3767}"/>
          </ac:spMkLst>
        </pc:spChg>
        <pc:spChg chg="add mod">
          <ac:chgData name="Cariaga, Braden" userId="58ccb876-8538-40e8-a5ff-c30a770e680e" providerId="ADAL" clId="{16E353A0-E488-4911-AF0C-5FBF514FB595}" dt="2021-11-12T02:49:58.943" v="1522" actId="1076"/>
          <ac:spMkLst>
            <pc:docMk/>
            <pc:sldMk cId="3744622088" sldId="289"/>
            <ac:spMk id="11" creationId="{27C8CA18-B78D-49C5-BB55-9DA43D246E47}"/>
          </ac:spMkLst>
        </pc:spChg>
        <pc:picChg chg="del">
          <ac:chgData name="Cariaga, Braden" userId="58ccb876-8538-40e8-a5ff-c30a770e680e" providerId="ADAL" clId="{16E353A0-E488-4911-AF0C-5FBF514FB595}" dt="2021-11-03T23:03:31.883" v="810" actId="478"/>
          <ac:picMkLst>
            <pc:docMk/>
            <pc:sldMk cId="3744622088" sldId="289"/>
            <ac:picMk id="4" creationId="{BD0D7A13-8FED-4DB1-A7DF-C3F0F3658A96}"/>
          </ac:picMkLst>
        </pc:picChg>
        <pc:picChg chg="add mod">
          <ac:chgData name="Cariaga, Braden" userId="58ccb876-8538-40e8-a5ff-c30a770e680e" providerId="ADAL" clId="{16E353A0-E488-4911-AF0C-5FBF514FB595}" dt="2021-11-04T12:01:54.060" v="1452" actId="1076"/>
          <ac:picMkLst>
            <pc:docMk/>
            <pc:sldMk cId="3744622088" sldId="289"/>
            <ac:picMk id="5" creationId="{44164CE0-77BC-4923-B21F-01419C960721}"/>
          </ac:picMkLst>
        </pc:picChg>
      </pc:sldChg>
      <pc:sldChg chg="addSp delSp modSp add mod">
        <pc:chgData name="Cariaga, Braden" userId="58ccb876-8538-40e8-a5ff-c30a770e680e" providerId="ADAL" clId="{16E353A0-E488-4911-AF0C-5FBF514FB595}" dt="2021-11-12T02:50:03.749" v="1524"/>
        <pc:sldMkLst>
          <pc:docMk/>
          <pc:sldMk cId="2947674676" sldId="290"/>
        </pc:sldMkLst>
        <pc:spChg chg="mod">
          <ac:chgData name="Cariaga, Braden" userId="58ccb876-8538-40e8-a5ff-c30a770e680e" providerId="ADAL" clId="{16E353A0-E488-4911-AF0C-5FBF514FB595}" dt="2021-11-03T23:05:30.834" v="859" actId="20577"/>
          <ac:spMkLst>
            <pc:docMk/>
            <pc:sldMk cId="2947674676" sldId="290"/>
            <ac:spMk id="2" creationId="{00000000-0000-0000-0000-000000000000}"/>
          </ac:spMkLst>
        </pc:spChg>
        <pc:spChg chg="del">
          <ac:chgData name="Cariaga, Braden" userId="58ccb876-8538-40e8-a5ff-c30a770e680e" providerId="ADAL" clId="{16E353A0-E488-4911-AF0C-5FBF514FB595}" dt="2021-11-04T12:01:09.388" v="1447" actId="478"/>
          <ac:spMkLst>
            <pc:docMk/>
            <pc:sldMk cId="2947674676" sldId="290"/>
            <ac:spMk id="3" creationId="{3F40CA62-5055-4C91-B212-343347866327}"/>
          </ac:spMkLst>
        </pc:spChg>
        <pc:spChg chg="add del mod">
          <ac:chgData name="Cariaga, Braden" userId="58ccb876-8538-40e8-a5ff-c30a770e680e" providerId="ADAL" clId="{16E353A0-E488-4911-AF0C-5FBF514FB595}" dt="2021-11-12T02:50:03.749" v="1524"/>
          <ac:spMkLst>
            <pc:docMk/>
            <pc:sldMk cId="2947674676" sldId="290"/>
            <ac:spMk id="9" creationId="{C8A4E128-B3AB-45CC-8340-89C82C2CA065}"/>
          </ac:spMkLst>
        </pc:spChg>
        <pc:picChg chg="del">
          <ac:chgData name="Cariaga, Braden" userId="58ccb876-8538-40e8-a5ff-c30a770e680e" providerId="ADAL" clId="{16E353A0-E488-4911-AF0C-5FBF514FB595}" dt="2021-11-03T23:04:38.618" v="819" actId="478"/>
          <ac:picMkLst>
            <pc:docMk/>
            <pc:sldMk cId="2947674676" sldId="290"/>
            <ac:picMk id="4" creationId="{BD0D7A13-8FED-4DB1-A7DF-C3F0F3658A96}"/>
          </ac:picMkLst>
        </pc:picChg>
        <pc:picChg chg="add mod">
          <ac:chgData name="Cariaga, Braden" userId="58ccb876-8538-40e8-a5ff-c30a770e680e" providerId="ADAL" clId="{16E353A0-E488-4911-AF0C-5FBF514FB595}" dt="2021-11-04T12:01:23.756" v="1449" actId="1076"/>
          <ac:picMkLst>
            <pc:docMk/>
            <pc:sldMk cId="2947674676" sldId="290"/>
            <ac:picMk id="5" creationId="{EE77496E-9C81-473D-9899-29230F08FC0A}"/>
          </ac:picMkLst>
        </pc:picChg>
      </pc:sldChg>
      <pc:sldChg chg="addSp delSp modSp add mod">
        <pc:chgData name="Cariaga, Braden" userId="58ccb876-8538-40e8-a5ff-c30a770e680e" providerId="ADAL" clId="{16E353A0-E488-4911-AF0C-5FBF514FB595}" dt="2021-11-12T02:50:16.988" v="1528" actId="1076"/>
        <pc:sldMkLst>
          <pc:docMk/>
          <pc:sldMk cId="861413292" sldId="291"/>
        </pc:sldMkLst>
        <pc:spChg chg="mod">
          <ac:chgData name="Cariaga, Braden" userId="58ccb876-8538-40e8-a5ff-c30a770e680e" providerId="ADAL" clId="{16E353A0-E488-4911-AF0C-5FBF514FB595}" dt="2021-11-03T23:24:30.463" v="1088" actId="404"/>
          <ac:spMkLst>
            <pc:docMk/>
            <pc:sldMk cId="861413292" sldId="291"/>
            <ac:spMk id="2" creationId="{00000000-0000-0000-0000-000000000000}"/>
          </ac:spMkLst>
        </pc:spChg>
        <pc:spChg chg="mod">
          <ac:chgData name="Cariaga, Braden" userId="58ccb876-8538-40e8-a5ff-c30a770e680e" providerId="ADAL" clId="{16E353A0-E488-4911-AF0C-5FBF514FB595}" dt="2021-11-03T23:57:09.099" v="1445" actId="20577"/>
          <ac:spMkLst>
            <pc:docMk/>
            <pc:sldMk cId="861413292" sldId="291"/>
            <ac:spMk id="3" creationId="{2C87F986-71DB-4437-8736-DE2F1F951B64}"/>
          </ac:spMkLst>
        </pc:spChg>
        <pc:spChg chg="add mod">
          <ac:chgData name="Cariaga, Braden" userId="58ccb876-8538-40e8-a5ff-c30a770e680e" providerId="ADAL" clId="{16E353A0-E488-4911-AF0C-5FBF514FB595}" dt="2021-11-12T02:50:16.988" v="1528" actId="1076"/>
          <ac:spMkLst>
            <pc:docMk/>
            <pc:sldMk cId="861413292" sldId="291"/>
            <ac:spMk id="10" creationId="{B0140F39-8E77-4638-BC93-DF86A977E02B}"/>
          </ac:spMkLst>
        </pc:spChg>
        <pc:picChg chg="del">
          <ac:chgData name="Cariaga, Braden" userId="58ccb876-8538-40e8-a5ff-c30a770e680e" providerId="ADAL" clId="{16E353A0-E488-4911-AF0C-5FBF514FB595}" dt="2021-11-03T23:04:40.133" v="820" actId="478"/>
          <ac:picMkLst>
            <pc:docMk/>
            <pc:sldMk cId="861413292" sldId="291"/>
            <ac:picMk id="4" creationId="{BD0D7A13-8FED-4DB1-A7DF-C3F0F3658A96}"/>
          </ac:picMkLst>
        </pc:picChg>
        <pc:picChg chg="add mod">
          <ac:chgData name="Cariaga, Braden" userId="58ccb876-8538-40e8-a5ff-c30a770e680e" providerId="ADAL" clId="{16E353A0-E488-4911-AF0C-5FBF514FB595}" dt="2021-11-03T23:06:34.968" v="926" actId="1076"/>
          <ac:picMkLst>
            <pc:docMk/>
            <pc:sldMk cId="861413292" sldId="291"/>
            <ac:picMk id="5" creationId="{A0FC4073-165B-4C52-BFEB-B900728158FB}"/>
          </ac:picMkLst>
        </pc:picChg>
      </pc:sldChg>
      <pc:sldChg chg="modSp add mod">
        <pc:chgData name="Cariaga, Braden" userId="58ccb876-8538-40e8-a5ff-c30a770e680e" providerId="ADAL" clId="{16E353A0-E488-4911-AF0C-5FBF514FB595}" dt="2021-11-03T23:51:29.249" v="1429" actId="1037"/>
        <pc:sldMkLst>
          <pc:docMk/>
          <pc:sldMk cId="15563375" sldId="292"/>
        </pc:sldMkLst>
        <pc:picChg chg="mod">
          <ac:chgData name="Cariaga, Braden" userId="58ccb876-8538-40e8-a5ff-c30a770e680e" providerId="ADAL" clId="{16E353A0-E488-4911-AF0C-5FBF514FB595}" dt="2021-11-03T23:51:29.249" v="1429" actId="1037"/>
          <ac:picMkLst>
            <pc:docMk/>
            <pc:sldMk cId="15563375" sldId="292"/>
            <ac:picMk id="20" creationId="{6B5AFC4D-8219-4746-AD38-B0D5BBD5C8AF}"/>
          </ac:picMkLst>
        </pc:picChg>
      </pc:sldChg>
      <pc:sldChg chg="add del">
        <pc:chgData name="Cariaga, Braden" userId="58ccb876-8538-40e8-a5ff-c30a770e680e" providerId="ADAL" clId="{16E353A0-E488-4911-AF0C-5FBF514FB595}" dt="2021-11-03T23:08:01.168" v="952" actId="2696"/>
        <pc:sldMkLst>
          <pc:docMk/>
          <pc:sldMk cId="696395567" sldId="292"/>
        </pc:sldMkLst>
      </pc:sldChg>
      <pc:sldChg chg="addSp delSp modSp add mod">
        <pc:chgData name="Cariaga, Braden" userId="58ccb876-8538-40e8-a5ff-c30a770e680e" providerId="ADAL" clId="{16E353A0-E488-4911-AF0C-5FBF514FB595}" dt="2021-11-03T23:24:26.563" v="1085" actId="404"/>
        <pc:sldMkLst>
          <pc:docMk/>
          <pc:sldMk cId="2154565500" sldId="293"/>
        </pc:sldMkLst>
        <pc:spChg chg="mod">
          <ac:chgData name="Cariaga, Braden" userId="58ccb876-8538-40e8-a5ff-c30a770e680e" providerId="ADAL" clId="{16E353A0-E488-4911-AF0C-5FBF514FB595}" dt="2021-11-03T23:24:26.563" v="1085" actId="404"/>
          <ac:spMkLst>
            <pc:docMk/>
            <pc:sldMk cId="2154565500" sldId="293"/>
            <ac:spMk id="2" creationId="{00000000-0000-0000-0000-000000000000}"/>
          </ac:spMkLst>
        </pc:spChg>
        <pc:picChg chg="add mod modCrop">
          <ac:chgData name="Cariaga, Braden" userId="58ccb876-8538-40e8-a5ff-c30a770e680e" providerId="ADAL" clId="{16E353A0-E488-4911-AF0C-5FBF514FB595}" dt="2021-11-03T23:20:22.471" v="990" actId="1076"/>
          <ac:picMkLst>
            <pc:docMk/>
            <pc:sldMk cId="2154565500" sldId="293"/>
            <ac:picMk id="4" creationId="{4E92D54B-A4EC-406E-B987-C0C437E53F3A}"/>
          </ac:picMkLst>
        </pc:picChg>
        <pc:picChg chg="del">
          <ac:chgData name="Cariaga, Braden" userId="58ccb876-8538-40e8-a5ff-c30a770e680e" providerId="ADAL" clId="{16E353A0-E488-4911-AF0C-5FBF514FB595}" dt="2021-11-03T23:18:51.021" v="982" actId="478"/>
          <ac:picMkLst>
            <pc:docMk/>
            <pc:sldMk cId="2154565500" sldId="293"/>
            <ac:picMk id="5" creationId="{A0FC4073-165B-4C52-BFEB-B900728158FB}"/>
          </ac:picMkLst>
        </pc:picChg>
      </pc:sldChg>
      <pc:sldChg chg="addSp delSp modSp add mod">
        <pc:chgData name="Cariaga, Braden" userId="58ccb876-8538-40e8-a5ff-c30a770e680e" providerId="ADAL" clId="{16E353A0-E488-4911-AF0C-5FBF514FB595}" dt="2021-11-03T23:27:46.751" v="1203" actId="1076"/>
        <pc:sldMkLst>
          <pc:docMk/>
          <pc:sldMk cId="35438671" sldId="294"/>
        </pc:sldMkLst>
        <pc:spChg chg="mod">
          <ac:chgData name="Cariaga, Braden" userId="58ccb876-8538-40e8-a5ff-c30a770e680e" providerId="ADAL" clId="{16E353A0-E488-4911-AF0C-5FBF514FB595}" dt="2021-11-03T23:24:23.375" v="1082" actId="404"/>
          <ac:spMkLst>
            <pc:docMk/>
            <pc:sldMk cId="35438671" sldId="294"/>
            <ac:spMk id="2" creationId="{00000000-0000-0000-0000-000000000000}"/>
          </ac:spMkLst>
        </pc:spChg>
        <pc:picChg chg="add mod">
          <ac:chgData name="Cariaga, Braden" userId="58ccb876-8538-40e8-a5ff-c30a770e680e" providerId="ADAL" clId="{16E353A0-E488-4911-AF0C-5FBF514FB595}" dt="2021-11-03T23:27:46.751" v="1203" actId="1076"/>
          <ac:picMkLst>
            <pc:docMk/>
            <pc:sldMk cId="35438671" sldId="294"/>
            <ac:picMk id="4" creationId="{CF6302D8-8DB8-486A-8205-F504D71E4D04}"/>
          </ac:picMkLst>
        </pc:picChg>
        <pc:picChg chg="del">
          <ac:chgData name="Cariaga, Braden" userId="58ccb876-8538-40e8-a5ff-c30a770e680e" providerId="ADAL" clId="{16E353A0-E488-4911-AF0C-5FBF514FB595}" dt="2021-11-03T23:22:13.135" v="991" actId="478"/>
          <ac:picMkLst>
            <pc:docMk/>
            <pc:sldMk cId="35438671" sldId="294"/>
            <ac:picMk id="5" creationId="{A0FC4073-165B-4C52-BFEB-B900728158FB}"/>
          </ac:picMkLst>
        </pc:picChg>
      </pc:sldChg>
      <pc:sldChg chg="addSp delSp modSp add del mod">
        <pc:chgData name="Cariaga, Braden" userId="58ccb876-8538-40e8-a5ff-c30a770e680e" providerId="ADAL" clId="{16E353A0-E488-4911-AF0C-5FBF514FB595}" dt="2021-11-03T23:50:59.214" v="1419" actId="2696"/>
        <pc:sldMkLst>
          <pc:docMk/>
          <pc:sldMk cId="3879582496" sldId="295"/>
        </pc:sldMkLst>
        <pc:spChg chg="mod">
          <ac:chgData name="Cariaga, Braden" userId="58ccb876-8538-40e8-a5ff-c30a770e680e" providerId="ADAL" clId="{16E353A0-E488-4911-AF0C-5FBF514FB595}" dt="2021-11-03T23:34:56.923" v="1343" actId="20577"/>
          <ac:spMkLst>
            <pc:docMk/>
            <pc:sldMk cId="3879582496" sldId="295"/>
            <ac:spMk id="2" creationId="{00000000-0000-0000-0000-000000000000}"/>
          </ac:spMkLst>
        </pc:spChg>
        <pc:grpChg chg="add mod">
          <ac:chgData name="Cariaga, Braden" userId="58ccb876-8538-40e8-a5ff-c30a770e680e" providerId="ADAL" clId="{16E353A0-E488-4911-AF0C-5FBF514FB595}" dt="2021-11-03T23:38:45.412" v="1369" actId="164"/>
          <ac:grpSpMkLst>
            <pc:docMk/>
            <pc:sldMk cId="3879582496" sldId="295"/>
            <ac:grpSpMk id="5" creationId="{2526E0A3-93FC-44D8-A928-BD2D2806D66D}"/>
          </ac:grpSpMkLst>
        </pc:grpChg>
        <pc:grpChg chg="add mod">
          <ac:chgData name="Cariaga, Braden" userId="58ccb876-8538-40e8-a5ff-c30a770e680e" providerId="ADAL" clId="{16E353A0-E488-4911-AF0C-5FBF514FB595}" dt="2021-11-03T23:50:48.387" v="1418" actId="1076"/>
          <ac:grpSpMkLst>
            <pc:docMk/>
            <pc:sldMk cId="3879582496" sldId="295"/>
            <ac:grpSpMk id="6" creationId="{6810E059-CBB5-4797-A126-CF64968B1028}"/>
          </ac:grpSpMkLst>
        </pc:grpChg>
        <pc:picChg chg="add mod modCrop">
          <ac:chgData name="Cariaga, Braden" userId="58ccb876-8538-40e8-a5ff-c30a770e680e" providerId="ADAL" clId="{16E353A0-E488-4911-AF0C-5FBF514FB595}" dt="2021-11-03T23:36:34.570" v="1358" actId="164"/>
          <ac:picMkLst>
            <pc:docMk/>
            <pc:sldMk cId="3879582496" sldId="295"/>
            <ac:picMk id="4" creationId="{A694AAC5-BE9A-4AB0-9FCE-B39F63EACDEF}"/>
          </ac:picMkLst>
        </pc:picChg>
        <pc:picChg chg="add mod modCrop">
          <ac:chgData name="Cariaga, Braden" userId="58ccb876-8538-40e8-a5ff-c30a770e680e" providerId="ADAL" clId="{16E353A0-E488-4911-AF0C-5FBF514FB595}" dt="2021-11-03T23:36:34.570" v="1358" actId="164"/>
          <ac:picMkLst>
            <pc:docMk/>
            <pc:sldMk cId="3879582496" sldId="295"/>
            <ac:picMk id="11" creationId="{E55BCB94-72EF-450D-B6BE-6EEA848B28C9}"/>
          </ac:picMkLst>
        </pc:picChg>
        <pc:picChg chg="add mod modCrop">
          <ac:chgData name="Cariaga, Braden" userId="58ccb876-8538-40e8-a5ff-c30a770e680e" providerId="ADAL" clId="{16E353A0-E488-4911-AF0C-5FBF514FB595}" dt="2021-11-03T23:38:45.412" v="1369" actId="164"/>
          <ac:picMkLst>
            <pc:docMk/>
            <pc:sldMk cId="3879582496" sldId="295"/>
            <ac:picMk id="17" creationId="{A0513A28-2C76-4F60-8093-57C1CB06FD86}"/>
          </ac:picMkLst>
        </pc:picChg>
        <pc:picChg chg="del">
          <ac:chgData name="Cariaga, Braden" userId="58ccb876-8538-40e8-a5ff-c30a770e680e" providerId="ADAL" clId="{16E353A0-E488-4911-AF0C-5FBF514FB595}" dt="2021-11-03T23:32:08.997" v="1319" actId="478"/>
          <ac:picMkLst>
            <pc:docMk/>
            <pc:sldMk cId="3879582496" sldId="295"/>
            <ac:picMk id="24" creationId="{7C421911-AD51-49ED-A7DB-B099687A6442}"/>
          </ac:picMkLst>
        </pc:picChg>
      </pc:sldChg>
      <pc:sldChg chg="addSp delSp modSp add mod">
        <pc:chgData name="Cariaga, Braden" userId="58ccb876-8538-40e8-a5ff-c30a770e680e" providerId="ADAL" clId="{16E353A0-E488-4911-AF0C-5FBF514FB595}" dt="2021-11-04T12:24:40.781" v="1492" actId="20577"/>
        <pc:sldMkLst>
          <pc:docMk/>
          <pc:sldMk cId="4012449703" sldId="296"/>
        </pc:sldMkLst>
        <pc:spChg chg="mod">
          <ac:chgData name="Cariaga, Braden" userId="58ccb876-8538-40e8-a5ff-c30a770e680e" providerId="ADAL" clId="{16E353A0-E488-4911-AF0C-5FBF514FB595}" dt="2021-11-04T12:24:40.781" v="1492" actId="20577"/>
          <ac:spMkLst>
            <pc:docMk/>
            <pc:sldMk cId="4012449703" sldId="296"/>
            <ac:spMk id="2" creationId="{00000000-0000-0000-0000-000000000000}"/>
          </ac:spMkLst>
        </pc:spChg>
        <pc:picChg chg="add mod">
          <ac:chgData name="Cariaga, Braden" userId="58ccb876-8538-40e8-a5ff-c30a770e680e" providerId="ADAL" clId="{16E353A0-E488-4911-AF0C-5FBF514FB595}" dt="2021-11-03T23:51:04.939" v="1421" actId="1076"/>
          <ac:picMkLst>
            <pc:docMk/>
            <pc:sldMk cId="4012449703" sldId="296"/>
            <ac:picMk id="4" creationId="{6E2391D7-58BC-42E2-9581-8A33D9812B7D}"/>
          </ac:picMkLst>
        </pc:picChg>
        <pc:picChg chg="del">
          <ac:chgData name="Cariaga, Braden" userId="58ccb876-8538-40e8-a5ff-c30a770e680e" providerId="ADAL" clId="{16E353A0-E488-4911-AF0C-5FBF514FB595}" dt="2021-11-03T23:40:47.868" v="1375" actId="478"/>
          <ac:picMkLst>
            <pc:docMk/>
            <pc:sldMk cId="4012449703" sldId="296"/>
            <ac:picMk id="24" creationId="{7C421911-AD51-49ED-A7DB-B099687A6442}"/>
          </ac:picMkLst>
        </pc:picChg>
      </pc:sldChg>
      <pc:sldChg chg="addSp delSp modSp add mod">
        <pc:chgData name="Cariaga, Braden" userId="58ccb876-8538-40e8-a5ff-c30a770e680e" providerId="ADAL" clId="{16E353A0-E488-4911-AF0C-5FBF514FB595}" dt="2021-11-04T12:24:46.067" v="1499" actId="20577"/>
        <pc:sldMkLst>
          <pc:docMk/>
          <pc:sldMk cId="2954168664" sldId="297"/>
        </pc:sldMkLst>
        <pc:spChg chg="mod">
          <ac:chgData name="Cariaga, Braden" userId="58ccb876-8538-40e8-a5ff-c30a770e680e" providerId="ADAL" clId="{16E353A0-E488-4911-AF0C-5FBF514FB595}" dt="2021-11-04T12:24:46.067" v="1499" actId="20577"/>
          <ac:spMkLst>
            <pc:docMk/>
            <pc:sldMk cId="2954168664" sldId="297"/>
            <ac:spMk id="2" creationId="{00000000-0000-0000-0000-000000000000}"/>
          </ac:spMkLst>
        </pc:spChg>
        <pc:picChg chg="add mod">
          <ac:chgData name="Cariaga, Braden" userId="58ccb876-8538-40e8-a5ff-c30a770e680e" providerId="ADAL" clId="{16E353A0-E488-4911-AF0C-5FBF514FB595}" dt="2021-11-03T23:51:10.414" v="1422" actId="1076"/>
          <ac:picMkLst>
            <pc:docMk/>
            <pc:sldMk cId="2954168664" sldId="297"/>
            <ac:picMk id="4" creationId="{AD949A80-5FE9-4612-881A-9451E0F2DCA1}"/>
          </ac:picMkLst>
        </pc:picChg>
        <pc:picChg chg="add del mod">
          <ac:chgData name="Cariaga, Braden" userId="58ccb876-8538-40e8-a5ff-c30a770e680e" providerId="ADAL" clId="{16E353A0-E488-4911-AF0C-5FBF514FB595}" dt="2021-11-03T23:41:42.452" v="1388" actId="478"/>
          <ac:picMkLst>
            <pc:docMk/>
            <pc:sldMk cId="2954168664" sldId="297"/>
            <ac:picMk id="9" creationId="{B7126E00-530C-4C93-9680-10107D4BCE6C}"/>
          </ac:picMkLst>
        </pc:picChg>
        <pc:picChg chg="del">
          <ac:chgData name="Cariaga, Braden" userId="58ccb876-8538-40e8-a5ff-c30a770e680e" providerId="ADAL" clId="{16E353A0-E488-4911-AF0C-5FBF514FB595}" dt="2021-11-03T23:41:34.641" v="1383" actId="478"/>
          <ac:picMkLst>
            <pc:docMk/>
            <pc:sldMk cId="2954168664" sldId="297"/>
            <ac:picMk id="24" creationId="{7C421911-AD51-49ED-A7DB-B099687A6442}"/>
          </ac:picMkLst>
        </pc:picChg>
      </pc:sldChg>
      <pc:sldChg chg="addSp delSp modSp add mod">
        <pc:chgData name="Cariaga, Braden" userId="58ccb876-8538-40e8-a5ff-c30a770e680e" providerId="ADAL" clId="{16E353A0-E488-4911-AF0C-5FBF514FB595}" dt="2021-11-04T12:24:52.525" v="1510" actId="20577"/>
        <pc:sldMkLst>
          <pc:docMk/>
          <pc:sldMk cId="1708004408" sldId="298"/>
        </pc:sldMkLst>
        <pc:spChg chg="mod">
          <ac:chgData name="Cariaga, Braden" userId="58ccb876-8538-40e8-a5ff-c30a770e680e" providerId="ADAL" clId="{16E353A0-E488-4911-AF0C-5FBF514FB595}" dt="2021-11-04T12:24:52.525" v="1510" actId="20577"/>
          <ac:spMkLst>
            <pc:docMk/>
            <pc:sldMk cId="1708004408" sldId="298"/>
            <ac:spMk id="2" creationId="{00000000-0000-0000-0000-000000000000}"/>
          </ac:spMkLst>
        </pc:spChg>
        <pc:picChg chg="add del mod">
          <ac:chgData name="Cariaga, Braden" userId="58ccb876-8538-40e8-a5ff-c30a770e680e" providerId="ADAL" clId="{16E353A0-E488-4911-AF0C-5FBF514FB595}" dt="2021-11-03T23:42:42.103" v="1398" actId="478"/>
          <ac:picMkLst>
            <pc:docMk/>
            <pc:sldMk cId="1708004408" sldId="298"/>
            <ac:picMk id="4" creationId="{2CE9B9BC-040C-440E-B8D1-204F516AE927}"/>
          </ac:picMkLst>
        </pc:picChg>
        <pc:picChg chg="add mod">
          <ac:chgData name="Cariaga, Braden" userId="58ccb876-8538-40e8-a5ff-c30a770e680e" providerId="ADAL" clId="{16E353A0-E488-4911-AF0C-5FBF514FB595}" dt="2021-11-03T23:51:14.922" v="1423" actId="1076"/>
          <ac:picMkLst>
            <pc:docMk/>
            <pc:sldMk cId="1708004408" sldId="298"/>
            <ac:picMk id="6" creationId="{5168A859-E5AB-4B0E-9D67-8701FBF8B388}"/>
          </ac:picMkLst>
        </pc:picChg>
        <pc:picChg chg="add del mod">
          <ac:chgData name="Cariaga, Braden" userId="58ccb876-8538-40e8-a5ff-c30a770e680e" providerId="ADAL" clId="{16E353A0-E488-4911-AF0C-5FBF514FB595}" dt="2021-11-03T23:42:55.435" v="1400"/>
          <ac:picMkLst>
            <pc:docMk/>
            <pc:sldMk cId="1708004408" sldId="298"/>
            <ac:picMk id="11" creationId="{79A8B1B9-F12A-4145-B630-13A8613A694B}"/>
          </ac:picMkLst>
        </pc:picChg>
        <pc:picChg chg="del">
          <ac:chgData name="Cariaga, Braden" userId="58ccb876-8538-40e8-a5ff-c30a770e680e" providerId="ADAL" clId="{16E353A0-E488-4911-AF0C-5FBF514FB595}" dt="2021-11-03T23:42:25.620" v="1394" actId="478"/>
          <ac:picMkLst>
            <pc:docMk/>
            <pc:sldMk cId="1708004408" sldId="298"/>
            <ac:picMk id="24" creationId="{7C421911-AD51-49ED-A7DB-B099687A6442}"/>
          </ac:picMkLst>
        </pc:picChg>
      </pc:sldChg>
      <pc:sldChg chg="addSp delSp modSp add mod ord">
        <pc:chgData name="Cariaga, Braden" userId="58ccb876-8538-40e8-a5ff-c30a770e680e" providerId="ADAL" clId="{16E353A0-E488-4911-AF0C-5FBF514FB595}" dt="2021-11-04T12:24:35.309" v="1485" actId="20577"/>
        <pc:sldMkLst>
          <pc:docMk/>
          <pc:sldMk cId="167848034" sldId="299"/>
        </pc:sldMkLst>
        <pc:spChg chg="mod">
          <ac:chgData name="Cariaga, Braden" userId="58ccb876-8538-40e8-a5ff-c30a770e680e" providerId="ADAL" clId="{16E353A0-E488-4911-AF0C-5FBF514FB595}" dt="2021-11-04T12:24:35.309" v="1485" actId="20577"/>
          <ac:spMkLst>
            <pc:docMk/>
            <pc:sldMk cId="167848034" sldId="299"/>
            <ac:spMk id="2" creationId="{00000000-0000-0000-0000-000000000000}"/>
          </ac:spMkLst>
        </pc:spChg>
        <pc:picChg chg="del mod modCrop">
          <ac:chgData name="Cariaga, Braden" userId="58ccb876-8538-40e8-a5ff-c30a770e680e" providerId="ADAL" clId="{16E353A0-E488-4911-AF0C-5FBF514FB595}" dt="2021-11-03T23:43:36.934" v="1410" actId="478"/>
          <ac:picMkLst>
            <pc:docMk/>
            <pc:sldMk cId="167848034" sldId="299"/>
            <ac:picMk id="4" creationId="{A694AAC5-BE9A-4AB0-9FCE-B39F63EACDEF}"/>
          </ac:picMkLst>
        </pc:picChg>
        <pc:picChg chg="add mod">
          <ac:chgData name="Cariaga, Braden" userId="58ccb876-8538-40e8-a5ff-c30a770e680e" providerId="ADAL" clId="{16E353A0-E488-4911-AF0C-5FBF514FB595}" dt="2021-11-03T23:50:39.860" v="1417" actId="1076"/>
          <ac:picMkLst>
            <pc:docMk/>
            <pc:sldMk cId="167848034" sldId="299"/>
            <ac:picMk id="5" creationId="{0722D51C-E746-4595-9248-906A3281AF27}"/>
          </ac:picMkLst>
        </pc:picChg>
      </pc:sldChg>
    </pc:docChg>
  </pc:docChgLst>
  <pc:docChgLst>
    <pc:chgData name="Cariaga, Braden" userId="58ccb876-8538-40e8-a5ff-c30a770e680e" providerId="ADAL" clId="{C099D6B0-3957-4E3C-B7AE-EDA9BF6D5963}"/>
    <pc:docChg chg="undo redo custSel addSld delSld modSld sldOrd">
      <pc:chgData name="Cariaga, Braden" userId="58ccb876-8538-40e8-a5ff-c30a770e680e" providerId="ADAL" clId="{C099D6B0-3957-4E3C-B7AE-EDA9BF6D5963}" dt="2021-12-10T20:39:59.886" v="7306" actId="1036"/>
      <pc:docMkLst>
        <pc:docMk/>
      </pc:docMkLst>
      <pc:sldChg chg="modSp mod">
        <pc:chgData name="Cariaga, Braden" userId="58ccb876-8538-40e8-a5ff-c30a770e680e" providerId="ADAL" clId="{C099D6B0-3957-4E3C-B7AE-EDA9BF6D5963}" dt="2021-12-06T23:52:53.263" v="1" actId="1076"/>
        <pc:sldMkLst>
          <pc:docMk/>
          <pc:sldMk cId="0" sldId="256"/>
        </pc:sldMkLst>
        <pc:grpChg chg="mod">
          <ac:chgData name="Cariaga, Braden" userId="58ccb876-8538-40e8-a5ff-c30a770e680e" providerId="ADAL" clId="{C099D6B0-3957-4E3C-B7AE-EDA9BF6D5963}" dt="2021-12-06T23:52:53.263" v="1" actId="1076"/>
          <ac:grpSpMkLst>
            <pc:docMk/>
            <pc:sldMk cId="0" sldId="256"/>
            <ac:grpSpMk id="6" creationId="{00000000-0000-0000-0000-000000000000}"/>
          </ac:grpSpMkLst>
        </pc:grpChg>
      </pc:sldChg>
      <pc:sldChg chg="addSp delSp modSp mod">
        <pc:chgData name="Cariaga, Braden" userId="58ccb876-8538-40e8-a5ff-c30a770e680e" providerId="ADAL" clId="{C099D6B0-3957-4E3C-B7AE-EDA9BF6D5963}" dt="2021-12-10T19:00:58.040" v="5307" actId="1038"/>
        <pc:sldMkLst>
          <pc:docMk/>
          <pc:sldMk cId="0" sldId="257"/>
        </pc:sldMkLst>
        <pc:spChg chg="mod">
          <ac:chgData name="Cariaga, Braden" userId="58ccb876-8538-40e8-a5ff-c30a770e680e" providerId="ADAL" clId="{C099D6B0-3957-4E3C-B7AE-EDA9BF6D5963}" dt="2021-12-06T23:53:55.340" v="69" actId="1076"/>
          <ac:spMkLst>
            <pc:docMk/>
            <pc:sldMk cId="0" sldId="257"/>
            <ac:spMk id="6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6T23:53:11.536" v="38" actId="20577"/>
          <ac:spMkLst>
            <pc:docMk/>
            <pc:sldMk cId="0" sldId="257"/>
            <ac:spMk id="12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6T23:53:42.168" v="68" actId="20577"/>
          <ac:spMkLst>
            <pc:docMk/>
            <pc:sldMk cId="0" sldId="257"/>
            <ac:spMk id="16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10T18:59:34.093" v="5300"/>
          <ac:spMkLst>
            <pc:docMk/>
            <pc:sldMk cId="0" sldId="257"/>
            <ac:spMk id="20" creationId="{BB552F47-A12B-43E6-A1AA-77AA56277BBD}"/>
          </ac:spMkLst>
        </pc:spChg>
        <pc:grpChg chg="del">
          <ac:chgData name="Cariaga, Braden" userId="58ccb876-8538-40e8-a5ff-c30a770e680e" providerId="ADAL" clId="{C099D6B0-3957-4E3C-B7AE-EDA9BF6D5963}" dt="2021-12-10T18:59:33.814" v="5299" actId="478"/>
          <ac:grpSpMkLst>
            <pc:docMk/>
            <pc:sldMk cId="0" sldId="257"/>
            <ac:grpSpMk id="3" creationId="{00000000-0000-0000-0000-000000000000}"/>
          </ac:grpSpMkLst>
        </pc:grpChg>
        <pc:grpChg chg="mod">
          <ac:chgData name="Cariaga, Braden" userId="58ccb876-8538-40e8-a5ff-c30a770e680e" providerId="ADAL" clId="{C099D6B0-3957-4E3C-B7AE-EDA9BF6D5963}" dt="2021-12-06T23:53:55.340" v="69" actId="1076"/>
          <ac:grpSpMkLst>
            <pc:docMk/>
            <pc:sldMk cId="0" sldId="257"/>
            <ac:grpSpMk id="7" creationId="{00000000-0000-0000-0000-000000000000}"/>
          </ac:grpSpMkLst>
        </pc:grpChg>
        <pc:grpChg chg="mod">
          <ac:chgData name="Cariaga, Braden" userId="58ccb876-8538-40e8-a5ff-c30a770e680e" providerId="ADAL" clId="{C099D6B0-3957-4E3C-B7AE-EDA9BF6D5963}" dt="2021-12-06T23:53:55.340" v="69" actId="1076"/>
          <ac:grpSpMkLst>
            <pc:docMk/>
            <pc:sldMk cId="0" sldId="257"/>
            <ac:grpSpMk id="11" creationId="{00000000-0000-0000-0000-000000000000}"/>
          </ac:grpSpMkLst>
        </pc:grpChg>
        <pc:grpChg chg="mod">
          <ac:chgData name="Cariaga, Braden" userId="58ccb876-8538-40e8-a5ff-c30a770e680e" providerId="ADAL" clId="{C099D6B0-3957-4E3C-B7AE-EDA9BF6D5963}" dt="2021-12-06T23:53:55.340" v="69" actId="1076"/>
          <ac:grpSpMkLst>
            <pc:docMk/>
            <pc:sldMk cId="0" sldId="257"/>
            <ac:grpSpMk id="15" creationId="{00000000-0000-0000-0000-000000000000}"/>
          </ac:grpSpMkLst>
        </pc:grpChg>
        <pc:grpChg chg="del">
          <ac:chgData name="Cariaga, Braden" userId="58ccb876-8538-40e8-a5ff-c30a770e680e" providerId="ADAL" clId="{C099D6B0-3957-4E3C-B7AE-EDA9BF6D5963}" dt="2021-12-06T23:53:35.921" v="52" actId="478"/>
          <ac:grpSpMkLst>
            <pc:docMk/>
            <pc:sldMk cId="0" sldId="257"/>
            <ac:grpSpMk id="19" creationId="{00000000-0000-0000-0000-000000000000}"/>
          </ac:grpSpMkLst>
        </pc:grpChg>
        <pc:grpChg chg="add mod">
          <ac:chgData name="Cariaga, Braden" userId="58ccb876-8538-40e8-a5ff-c30a770e680e" providerId="ADAL" clId="{C099D6B0-3957-4E3C-B7AE-EDA9BF6D5963}" dt="2021-12-10T19:00:58.040" v="5307" actId="1038"/>
          <ac:grpSpMkLst>
            <pc:docMk/>
            <pc:sldMk cId="0" sldId="257"/>
            <ac:grpSpMk id="19" creationId="{92EBDC0B-6685-4E2D-8EC6-9BD49CA3C251}"/>
          </ac:grpSpMkLst>
        </pc:grpChg>
        <pc:grpChg chg="del">
          <ac:chgData name="Cariaga, Braden" userId="58ccb876-8538-40e8-a5ff-c30a770e680e" providerId="ADAL" clId="{C099D6B0-3957-4E3C-B7AE-EDA9BF6D5963}" dt="2021-12-06T23:53:33.387" v="51" actId="478"/>
          <ac:grpSpMkLst>
            <pc:docMk/>
            <pc:sldMk cId="0" sldId="257"/>
            <ac:grpSpMk id="23" creationId="{00000000-0000-0000-0000-000000000000}"/>
          </ac:grpSpMkLst>
        </pc:grp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0" sldId="260"/>
        </pc:sldMkLst>
      </pc:sldChg>
      <pc:sldChg chg="modSp add del mod setBg">
        <pc:chgData name="Cariaga, Braden" userId="58ccb876-8538-40e8-a5ff-c30a770e680e" providerId="ADAL" clId="{C099D6B0-3957-4E3C-B7AE-EDA9BF6D5963}" dt="2021-12-07T01:17:48.079" v="1288" actId="2696"/>
        <pc:sldMkLst>
          <pc:docMk/>
          <pc:sldMk cId="0" sldId="272"/>
        </pc:sldMkLst>
        <pc:picChg chg="mod">
          <ac:chgData name="Cariaga, Braden" userId="58ccb876-8538-40e8-a5ff-c30a770e680e" providerId="ADAL" clId="{C099D6B0-3957-4E3C-B7AE-EDA9BF6D5963}" dt="2021-12-07T01:17:42.958" v="1287" actId="1076"/>
          <ac:picMkLst>
            <pc:docMk/>
            <pc:sldMk cId="0" sldId="272"/>
            <ac:picMk id="4" creationId="{00000000-0000-0000-0000-000000000000}"/>
          </ac:picMkLst>
        </pc:picChg>
      </pc:sldChg>
      <pc:sldChg chg="addSp delSp modSp add mod">
        <pc:chgData name="Cariaga, Braden" userId="58ccb876-8538-40e8-a5ff-c30a770e680e" providerId="ADAL" clId="{C099D6B0-3957-4E3C-B7AE-EDA9BF6D5963}" dt="2021-12-10T19:33:15.021" v="5689" actId="20577"/>
        <pc:sldMkLst>
          <pc:docMk/>
          <pc:sldMk cId="0" sldId="273"/>
        </pc:sldMkLst>
        <pc:spChg chg="add del mod topLvl">
          <ac:chgData name="Cariaga, Braden" userId="58ccb876-8538-40e8-a5ff-c30a770e680e" providerId="ADAL" clId="{C099D6B0-3957-4E3C-B7AE-EDA9BF6D5963}" dt="2021-12-10T19:03:10.925" v="5317" actId="1076"/>
          <ac:spMkLst>
            <pc:docMk/>
            <pc:sldMk cId="0" sldId="273"/>
            <ac:spMk id="4" creationId="{00000000-0000-0000-0000-000000000000}"/>
          </ac:spMkLst>
        </pc:spChg>
        <pc:spChg chg="del mod topLvl">
          <ac:chgData name="Cariaga, Braden" userId="58ccb876-8538-40e8-a5ff-c30a770e680e" providerId="ADAL" clId="{C099D6B0-3957-4E3C-B7AE-EDA9BF6D5963}" dt="2021-12-07T01:01:24.463" v="737" actId="478"/>
          <ac:spMkLst>
            <pc:docMk/>
            <pc:sldMk cId="0" sldId="273"/>
            <ac:spMk id="5" creationId="{00000000-0000-0000-0000-000000000000}"/>
          </ac:spMkLst>
        </pc:spChg>
        <pc:spChg chg="add del mod topLvl">
          <ac:chgData name="Cariaga, Braden" userId="58ccb876-8538-40e8-a5ff-c30a770e680e" providerId="ADAL" clId="{C099D6B0-3957-4E3C-B7AE-EDA9BF6D5963}" dt="2021-12-10T19:10:16.505" v="5459" actId="1035"/>
          <ac:spMkLst>
            <pc:docMk/>
            <pc:sldMk cId="0" sldId="273"/>
            <ac:spMk id="7" creationId="{00000000-0000-0000-0000-000000000000}"/>
          </ac:spMkLst>
        </pc:spChg>
        <pc:spChg chg="del mod">
          <ac:chgData name="Cariaga, Braden" userId="58ccb876-8538-40e8-a5ff-c30a770e680e" providerId="ADAL" clId="{C099D6B0-3957-4E3C-B7AE-EDA9BF6D5963}" dt="2021-12-07T01:07:06.813" v="842" actId="478"/>
          <ac:spMkLst>
            <pc:docMk/>
            <pc:sldMk cId="0" sldId="273"/>
            <ac:spMk id="11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7T01:07:08.463" v="843" actId="478"/>
          <ac:spMkLst>
            <pc:docMk/>
            <pc:sldMk cId="0" sldId="273"/>
            <ac:spMk id="14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7T01:07:09.601" v="844" actId="478"/>
          <ac:spMkLst>
            <pc:docMk/>
            <pc:sldMk cId="0" sldId="273"/>
            <ac:spMk id="17" creationId="{00000000-0000-0000-0000-000000000000}"/>
          </ac:spMkLst>
        </pc:spChg>
        <pc:spChg chg="del topLvl">
          <ac:chgData name="Cariaga, Braden" userId="58ccb876-8538-40e8-a5ff-c30a770e680e" providerId="ADAL" clId="{C099D6B0-3957-4E3C-B7AE-EDA9BF6D5963}" dt="2021-12-07T01:07:10.526" v="845" actId="478"/>
          <ac:spMkLst>
            <pc:docMk/>
            <pc:sldMk cId="0" sldId="273"/>
            <ac:spMk id="20" creationId="{00000000-0000-0000-0000-000000000000}"/>
          </ac:spMkLst>
        </pc:spChg>
        <pc:spChg chg="add mod">
          <ac:chgData name="Cariaga, Braden" userId="58ccb876-8538-40e8-a5ff-c30a770e680e" providerId="ADAL" clId="{C099D6B0-3957-4E3C-B7AE-EDA9BF6D5963}" dt="2021-12-10T19:33:15.021" v="5689" actId="20577"/>
          <ac:spMkLst>
            <pc:docMk/>
            <pc:sldMk cId="0" sldId="273"/>
            <ac:spMk id="21" creationId="{F63210CF-6815-45E5-A642-B745D4B4B6D8}"/>
          </ac:spMkLst>
        </pc:spChg>
        <pc:grpChg chg="add del mod">
          <ac:chgData name="Cariaga, Braden" userId="58ccb876-8538-40e8-a5ff-c30a770e680e" providerId="ADAL" clId="{C099D6B0-3957-4E3C-B7AE-EDA9BF6D5963}" dt="2021-12-07T01:01:24.463" v="737" actId="478"/>
          <ac:grpSpMkLst>
            <pc:docMk/>
            <pc:sldMk cId="0" sldId="273"/>
            <ac:grpSpMk id="3" creationId="{00000000-0000-0000-0000-000000000000}"/>
          </ac:grpSpMkLst>
        </pc:grpChg>
        <pc:grpChg chg="del mod">
          <ac:chgData name="Cariaga, Braden" userId="58ccb876-8538-40e8-a5ff-c30a770e680e" providerId="ADAL" clId="{C099D6B0-3957-4E3C-B7AE-EDA9BF6D5963}" dt="2021-12-07T01:04:40.626" v="778" actId="478"/>
          <ac:grpSpMkLst>
            <pc:docMk/>
            <pc:sldMk cId="0" sldId="273"/>
            <ac:grpSpMk id="6" creationId="{00000000-0000-0000-0000-000000000000}"/>
          </ac:grpSpMkLst>
        </pc:grpChg>
        <pc:grpChg chg="del mod">
          <ac:chgData name="Cariaga, Braden" userId="58ccb876-8538-40e8-a5ff-c30a770e680e" providerId="ADAL" clId="{C099D6B0-3957-4E3C-B7AE-EDA9BF6D5963}" dt="2021-12-07T01:04:45.547" v="781" actId="478"/>
          <ac:grpSpMkLst>
            <pc:docMk/>
            <pc:sldMk cId="0" sldId="273"/>
            <ac:grpSpMk id="9" creationId="{00000000-0000-0000-0000-000000000000}"/>
          </ac:grpSpMkLst>
        </pc:grpChg>
        <pc:grpChg chg="del mod">
          <ac:chgData name="Cariaga, Braden" userId="58ccb876-8538-40e8-a5ff-c30a770e680e" providerId="ADAL" clId="{C099D6B0-3957-4E3C-B7AE-EDA9BF6D5963}" dt="2021-12-07T01:04:46.993" v="782" actId="478"/>
          <ac:grpSpMkLst>
            <pc:docMk/>
            <pc:sldMk cId="0" sldId="273"/>
            <ac:grpSpMk id="12" creationId="{00000000-0000-0000-0000-000000000000}"/>
          </ac:grpSpMkLst>
        </pc:grpChg>
        <pc:grpChg chg="del mod">
          <ac:chgData name="Cariaga, Braden" userId="58ccb876-8538-40e8-a5ff-c30a770e680e" providerId="ADAL" clId="{C099D6B0-3957-4E3C-B7AE-EDA9BF6D5963}" dt="2021-12-07T01:04:48.373" v="783" actId="478"/>
          <ac:grpSpMkLst>
            <pc:docMk/>
            <pc:sldMk cId="0" sldId="273"/>
            <ac:grpSpMk id="15" creationId="{00000000-0000-0000-0000-000000000000}"/>
          </ac:grpSpMkLst>
        </pc:grpChg>
        <pc:grpChg chg="del mod">
          <ac:chgData name="Cariaga, Braden" userId="58ccb876-8538-40e8-a5ff-c30a770e680e" providerId="ADAL" clId="{C099D6B0-3957-4E3C-B7AE-EDA9BF6D5963}" dt="2021-12-07T01:04:50.005" v="784" actId="478"/>
          <ac:grpSpMkLst>
            <pc:docMk/>
            <pc:sldMk cId="0" sldId="273"/>
            <ac:grpSpMk id="18" creationId="{00000000-0000-0000-0000-000000000000}"/>
          </ac:grpSpMkLst>
        </pc:grpChg>
        <pc:grpChg chg="add del mod">
          <ac:chgData name="Cariaga, Braden" userId="58ccb876-8538-40e8-a5ff-c30a770e680e" providerId="ADAL" clId="{C099D6B0-3957-4E3C-B7AE-EDA9BF6D5963}" dt="2021-12-07T01:07:10.526" v="845" actId="478"/>
          <ac:grpSpMkLst>
            <pc:docMk/>
            <pc:sldMk cId="0" sldId="273"/>
            <ac:grpSpMk id="22" creationId="{6C648AA0-835A-42E5-8BD8-68D5A010878C}"/>
          </ac:grpSpMkLst>
        </pc:grpChg>
        <pc:picChg chg="mod">
          <ac:chgData name="Cariaga, Braden" userId="58ccb876-8538-40e8-a5ff-c30a770e680e" providerId="ADAL" clId="{C099D6B0-3957-4E3C-B7AE-EDA9BF6D5963}" dt="2021-12-07T00:58:42.003" v="561" actId="1076"/>
          <ac:picMkLst>
            <pc:docMk/>
            <pc:sldMk cId="0" sldId="273"/>
            <ac:picMk id="2" creationId="{00000000-0000-0000-0000-000000000000}"/>
          </ac:picMkLst>
        </pc:picChg>
        <pc:picChg chg="del">
          <ac:chgData name="Cariaga, Braden" userId="58ccb876-8538-40e8-a5ff-c30a770e680e" providerId="ADAL" clId="{C099D6B0-3957-4E3C-B7AE-EDA9BF6D5963}" dt="2021-12-07T01:04:40.626" v="778" actId="478"/>
          <ac:picMkLst>
            <pc:docMk/>
            <pc:sldMk cId="0" sldId="273"/>
            <ac:picMk id="8" creationId="{00000000-0000-0000-0000-000000000000}"/>
          </ac:picMkLst>
        </pc:picChg>
        <pc:picChg chg="del">
          <ac:chgData name="Cariaga, Braden" userId="58ccb876-8538-40e8-a5ff-c30a770e680e" providerId="ADAL" clId="{C099D6B0-3957-4E3C-B7AE-EDA9BF6D5963}" dt="2021-12-07T01:04:45.547" v="781" actId="478"/>
          <ac:picMkLst>
            <pc:docMk/>
            <pc:sldMk cId="0" sldId="273"/>
            <ac:picMk id="10" creationId="{00000000-0000-0000-0000-000000000000}"/>
          </ac:picMkLst>
        </pc:picChg>
        <pc:picChg chg="del">
          <ac:chgData name="Cariaga, Braden" userId="58ccb876-8538-40e8-a5ff-c30a770e680e" providerId="ADAL" clId="{C099D6B0-3957-4E3C-B7AE-EDA9BF6D5963}" dt="2021-12-07T01:04:46.993" v="782" actId="478"/>
          <ac:picMkLst>
            <pc:docMk/>
            <pc:sldMk cId="0" sldId="273"/>
            <ac:picMk id="13" creationId="{00000000-0000-0000-0000-000000000000}"/>
          </ac:picMkLst>
        </pc:picChg>
        <pc:picChg chg="del">
          <ac:chgData name="Cariaga, Braden" userId="58ccb876-8538-40e8-a5ff-c30a770e680e" providerId="ADAL" clId="{C099D6B0-3957-4E3C-B7AE-EDA9BF6D5963}" dt="2021-12-07T01:04:48.373" v="783" actId="478"/>
          <ac:picMkLst>
            <pc:docMk/>
            <pc:sldMk cId="0" sldId="273"/>
            <ac:picMk id="16" creationId="{00000000-0000-0000-0000-000000000000}"/>
          </ac:picMkLst>
        </pc:picChg>
        <pc:picChg chg="del">
          <ac:chgData name="Cariaga, Braden" userId="58ccb876-8538-40e8-a5ff-c30a770e680e" providerId="ADAL" clId="{C099D6B0-3957-4E3C-B7AE-EDA9BF6D5963}" dt="2021-12-07T01:04:50.005" v="784" actId="478"/>
          <ac:picMkLst>
            <pc:docMk/>
            <pc:sldMk cId="0" sldId="273"/>
            <ac:picMk id="19" creationId="{00000000-0000-0000-0000-000000000000}"/>
          </ac:picMkLst>
        </pc:picChg>
        <pc:picChg chg="add del mod">
          <ac:chgData name="Cariaga, Braden" userId="58ccb876-8538-40e8-a5ff-c30a770e680e" providerId="ADAL" clId="{C099D6B0-3957-4E3C-B7AE-EDA9BF6D5963}" dt="2021-12-07T00:58:55.608" v="563" actId="478"/>
          <ac:picMkLst>
            <pc:docMk/>
            <pc:sldMk cId="0" sldId="273"/>
            <ac:picMk id="23" creationId="{6687180C-4185-4318-9B90-6FF679589F6F}"/>
          </ac:picMkLst>
        </pc:picChg>
      </pc:sldChg>
      <pc:sldChg chg="delSp modSp add del mod">
        <pc:chgData name="Cariaga, Braden" userId="58ccb876-8538-40e8-a5ff-c30a770e680e" providerId="ADAL" clId="{C099D6B0-3957-4E3C-B7AE-EDA9BF6D5963}" dt="2021-12-07T00:06:32.087" v="368" actId="2696"/>
        <pc:sldMkLst>
          <pc:docMk/>
          <pc:sldMk cId="0" sldId="277"/>
        </pc:sldMkLst>
        <pc:spChg chg="del">
          <ac:chgData name="Cariaga, Braden" userId="58ccb876-8538-40e8-a5ff-c30a770e680e" providerId="ADAL" clId="{C099D6B0-3957-4E3C-B7AE-EDA9BF6D5963}" dt="2021-12-06T23:54:16.657" v="70" actId="478"/>
          <ac:spMkLst>
            <pc:docMk/>
            <pc:sldMk cId="0" sldId="277"/>
            <ac:spMk id="3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6T23:54:16.657" v="70" actId="478"/>
          <ac:spMkLst>
            <pc:docMk/>
            <pc:sldMk cId="0" sldId="277"/>
            <ac:spMk id="6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6T23:54:16.657" v="70" actId="478"/>
          <ac:spMkLst>
            <pc:docMk/>
            <pc:sldMk cId="0" sldId="277"/>
            <ac:spMk id="9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6T23:54:16.657" v="70" actId="478"/>
          <ac:spMkLst>
            <pc:docMk/>
            <pc:sldMk cId="0" sldId="277"/>
            <ac:spMk id="12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6T23:54:16.657" v="70" actId="478"/>
          <ac:spMkLst>
            <pc:docMk/>
            <pc:sldMk cId="0" sldId="277"/>
            <ac:spMk id="15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6T23:54:36.028" v="84" actId="20577"/>
          <ac:spMkLst>
            <pc:docMk/>
            <pc:sldMk cId="0" sldId="277"/>
            <ac:spMk id="18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6T23:54:16.657" v="70" actId="478"/>
          <ac:spMkLst>
            <pc:docMk/>
            <pc:sldMk cId="0" sldId="277"/>
            <ac:spMk id="31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6T23:54:16.657" v="70" actId="478"/>
          <ac:spMkLst>
            <pc:docMk/>
            <pc:sldMk cId="0" sldId="277"/>
            <ac:spMk id="32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6T23:54:16.657" v="70" actId="478"/>
          <ac:spMkLst>
            <pc:docMk/>
            <pc:sldMk cId="0" sldId="277"/>
            <ac:spMk id="33" creationId="{00000000-0000-0000-0000-000000000000}"/>
          </ac:spMkLst>
        </pc:spChg>
        <pc:spChg chg="del">
          <ac:chgData name="Cariaga, Braden" userId="58ccb876-8538-40e8-a5ff-c30a770e680e" providerId="ADAL" clId="{C099D6B0-3957-4E3C-B7AE-EDA9BF6D5963}" dt="2021-12-06T23:54:16.657" v="70" actId="478"/>
          <ac:spMkLst>
            <pc:docMk/>
            <pc:sldMk cId="0" sldId="277"/>
            <ac:spMk id="34" creationId="{00000000-0000-0000-0000-000000000000}"/>
          </ac:spMkLst>
        </pc:spChg>
        <pc:grpChg chg="del">
          <ac:chgData name="Cariaga, Braden" userId="58ccb876-8538-40e8-a5ff-c30a770e680e" providerId="ADAL" clId="{C099D6B0-3957-4E3C-B7AE-EDA9BF6D5963}" dt="2021-12-06T23:54:16.657" v="70" actId="478"/>
          <ac:grpSpMkLst>
            <pc:docMk/>
            <pc:sldMk cId="0" sldId="277"/>
            <ac:grpSpMk id="21" creationId="{00000000-0000-0000-0000-000000000000}"/>
          </ac:grpSpMkLst>
        </pc:grpChg>
        <pc:grpChg chg="del">
          <ac:chgData name="Cariaga, Braden" userId="58ccb876-8538-40e8-a5ff-c30a770e680e" providerId="ADAL" clId="{C099D6B0-3957-4E3C-B7AE-EDA9BF6D5963}" dt="2021-12-06T23:54:16.657" v="70" actId="478"/>
          <ac:grpSpMkLst>
            <pc:docMk/>
            <pc:sldMk cId="0" sldId="277"/>
            <ac:grpSpMk id="23" creationId="{00000000-0000-0000-0000-000000000000}"/>
          </ac:grpSpMkLst>
        </pc:grpChg>
        <pc:grpChg chg="del">
          <ac:chgData name="Cariaga, Braden" userId="58ccb876-8538-40e8-a5ff-c30a770e680e" providerId="ADAL" clId="{C099D6B0-3957-4E3C-B7AE-EDA9BF6D5963}" dt="2021-12-06T23:54:16.657" v="70" actId="478"/>
          <ac:grpSpMkLst>
            <pc:docMk/>
            <pc:sldMk cId="0" sldId="277"/>
            <ac:grpSpMk id="25" creationId="{00000000-0000-0000-0000-000000000000}"/>
          </ac:grpSpMkLst>
        </pc:grpChg>
        <pc:grpChg chg="del">
          <ac:chgData name="Cariaga, Braden" userId="58ccb876-8538-40e8-a5ff-c30a770e680e" providerId="ADAL" clId="{C099D6B0-3957-4E3C-B7AE-EDA9BF6D5963}" dt="2021-12-06T23:54:16.657" v="70" actId="478"/>
          <ac:grpSpMkLst>
            <pc:docMk/>
            <pc:sldMk cId="0" sldId="277"/>
            <ac:grpSpMk id="27" creationId="{00000000-0000-0000-0000-000000000000}"/>
          </ac:grpSpMkLst>
        </pc:grpChg>
        <pc:grpChg chg="del">
          <ac:chgData name="Cariaga, Braden" userId="58ccb876-8538-40e8-a5ff-c30a770e680e" providerId="ADAL" clId="{C099D6B0-3957-4E3C-B7AE-EDA9BF6D5963}" dt="2021-12-06T23:54:16.657" v="70" actId="478"/>
          <ac:grpSpMkLst>
            <pc:docMk/>
            <pc:sldMk cId="0" sldId="277"/>
            <ac:grpSpMk id="29" creationId="{00000000-0000-0000-0000-000000000000}"/>
          </ac:grpSpMkLst>
        </pc:grpChg>
      </pc:sldChg>
      <pc:sldChg chg="addSp delSp modSp add del mod modClrScheme chgLayout">
        <pc:chgData name="Cariaga, Braden" userId="58ccb876-8538-40e8-a5ff-c30a770e680e" providerId="ADAL" clId="{C099D6B0-3957-4E3C-B7AE-EDA9BF6D5963}" dt="2021-12-07T01:12:21.355" v="948" actId="2696"/>
        <pc:sldMkLst>
          <pc:docMk/>
          <pc:sldMk cId="3359290858" sldId="277"/>
        </pc:sldMkLst>
        <pc:spChg chg="add del mod ord">
          <ac:chgData name="Cariaga, Braden" userId="58ccb876-8538-40e8-a5ff-c30a770e680e" providerId="ADAL" clId="{C099D6B0-3957-4E3C-B7AE-EDA9BF6D5963}" dt="2021-12-07T00:08:05.871" v="414" actId="478"/>
          <ac:spMkLst>
            <pc:docMk/>
            <pc:sldMk cId="3359290858" sldId="277"/>
            <ac:spMk id="2" creationId="{9E5B8387-7B77-45C8-A7C7-B5E49900869F}"/>
          </ac:spMkLst>
        </pc:spChg>
        <pc:spChg chg="add mod ord">
          <ac:chgData name="Cariaga, Braden" userId="58ccb876-8538-40e8-a5ff-c30a770e680e" providerId="ADAL" clId="{C099D6B0-3957-4E3C-B7AE-EDA9BF6D5963}" dt="2021-12-07T00:56:16.365" v="528" actId="1076"/>
          <ac:spMkLst>
            <pc:docMk/>
            <pc:sldMk cId="3359290858" sldId="277"/>
            <ac:spMk id="3" creationId="{4AD60EFE-DBB3-4D19-83EF-E038030AFDB5}"/>
          </ac:spMkLst>
        </pc:spChg>
        <pc:spChg chg="add del mod ord">
          <ac:chgData name="Cariaga, Braden" userId="58ccb876-8538-40e8-a5ff-c30a770e680e" providerId="ADAL" clId="{C099D6B0-3957-4E3C-B7AE-EDA9BF6D5963}" dt="2021-12-07T00:08:29.966" v="421" actId="478"/>
          <ac:spMkLst>
            <pc:docMk/>
            <pc:sldMk cId="3359290858" sldId="277"/>
            <ac:spMk id="4" creationId="{59D58CEF-3054-4498-9A82-A8D5CF2BD7A8}"/>
          </ac:spMkLst>
        </pc:spChg>
        <pc:spChg chg="add del mod">
          <ac:chgData name="Cariaga, Braden" userId="58ccb876-8538-40e8-a5ff-c30a770e680e" providerId="ADAL" clId="{C099D6B0-3957-4E3C-B7AE-EDA9BF6D5963}" dt="2021-12-07T00:56:05.975" v="524" actId="478"/>
          <ac:spMkLst>
            <pc:docMk/>
            <pc:sldMk cId="3359290858" sldId="277"/>
            <ac:spMk id="7" creationId="{B0CF1050-064E-425F-A424-57819E41C58B}"/>
          </ac:spMkLst>
        </pc:spChg>
        <pc:spChg chg="add del mod">
          <ac:chgData name="Cariaga, Braden" userId="58ccb876-8538-40e8-a5ff-c30a770e680e" providerId="ADAL" clId="{C099D6B0-3957-4E3C-B7AE-EDA9BF6D5963}" dt="2021-12-07T00:56:04.833" v="523" actId="478"/>
          <ac:spMkLst>
            <pc:docMk/>
            <pc:sldMk cId="3359290858" sldId="277"/>
            <ac:spMk id="8" creationId="{7AADEFE0-1AC1-45A2-ADEC-C1387ECFE192}"/>
          </ac:spMkLst>
        </pc:spChg>
        <pc:spChg chg="mod">
          <ac:chgData name="Cariaga, Braden" userId="58ccb876-8538-40e8-a5ff-c30a770e680e" providerId="ADAL" clId="{C099D6B0-3957-4E3C-B7AE-EDA9BF6D5963}" dt="2021-12-07T00:55:54.448" v="522" actId="948"/>
          <ac:spMkLst>
            <pc:docMk/>
            <pc:sldMk cId="3359290858" sldId="277"/>
            <ac:spMk id="18" creationId="{00000000-0000-0000-0000-000000000000}"/>
          </ac:spMkLst>
        </pc:spChg>
      </pc:sldChg>
      <pc:sldChg chg="addSp delSp modSp add mod addAnim delAnim">
        <pc:chgData name="Cariaga, Braden" userId="58ccb876-8538-40e8-a5ff-c30a770e680e" providerId="ADAL" clId="{C099D6B0-3957-4E3C-B7AE-EDA9BF6D5963}" dt="2021-12-10T19:33:11.758" v="5687" actId="20577"/>
        <pc:sldMkLst>
          <pc:docMk/>
          <pc:sldMk cId="0" sldId="283"/>
        </pc:sldMkLst>
        <pc:spChg chg="mod topLvl">
          <ac:chgData name="Cariaga, Braden" userId="58ccb876-8538-40e8-a5ff-c30a770e680e" providerId="ADAL" clId="{C099D6B0-3957-4E3C-B7AE-EDA9BF6D5963}" dt="2021-12-07T00:05:34.244" v="361" actId="1076"/>
          <ac:spMkLst>
            <pc:docMk/>
            <pc:sldMk cId="0" sldId="283"/>
            <ac:spMk id="3" creationId="{00000000-0000-0000-0000-000000000000}"/>
          </ac:spMkLst>
        </pc:spChg>
        <pc:spChg chg="del mod topLvl">
          <ac:chgData name="Cariaga, Braden" userId="58ccb876-8538-40e8-a5ff-c30a770e680e" providerId="ADAL" clId="{C099D6B0-3957-4E3C-B7AE-EDA9BF6D5963}" dt="2021-12-07T00:05:29.085" v="360" actId="478"/>
          <ac:spMkLst>
            <pc:docMk/>
            <pc:sldMk cId="0" sldId="283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19:15.240" v="1298" actId="13926"/>
          <ac:spMkLst>
            <pc:docMk/>
            <pc:sldMk cId="0" sldId="283"/>
            <ac:spMk id="9" creationId="{00000000-0000-0000-0000-000000000000}"/>
          </ac:spMkLst>
        </pc:spChg>
        <pc:spChg chg="del mod">
          <ac:chgData name="Cariaga, Braden" userId="58ccb876-8538-40e8-a5ff-c30a770e680e" providerId="ADAL" clId="{C099D6B0-3957-4E3C-B7AE-EDA9BF6D5963}" dt="2021-12-07T15:29:48.176" v="3607" actId="478"/>
          <ac:spMkLst>
            <pc:docMk/>
            <pc:sldMk cId="0" sldId="283"/>
            <ac:spMk id="10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10T19:33:11.758" v="5687" actId="20577"/>
          <ac:spMkLst>
            <pc:docMk/>
            <pc:sldMk cId="0" sldId="283"/>
            <ac:spMk id="11" creationId="{00000000-0000-0000-0000-000000000000}"/>
          </ac:spMkLst>
        </pc:spChg>
        <pc:spChg chg="del mod">
          <ac:chgData name="Cariaga, Braden" userId="58ccb876-8538-40e8-a5ff-c30a770e680e" providerId="ADAL" clId="{C099D6B0-3957-4E3C-B7AE-EDA9BF6D5963}" dt="2021-12-07T15:29:54.738" v="3610" actId="478"/>
          <ac:spMkLst>
            <pc:docMk/>
            <pc:sldMk cId="0" sldId="283"/>
            <ac:spMk id="12" creationId="{00000000-0000-0000-0000-000000000000}"/>
          </ac:spMkLst>
        </pc:spChg>
        <pc:spChg chg="del mod">
          <ac:chgData name="Cariaga, Braden" userId="58ccb876-8538-40e8-a5ff-c30a770e680e" providerId="ADAL" clId="{C099D6B0-3957-4E3C-B7AE-EDA9BF6D5963}" dt="2021-12-07T15:29:57.848" v="3612" actId="478"/>
          <ac:spMkLst>
            <pc:docMk/>
            <pc:sldMk cId="0" sldId="283"/>
            <ac:spMk id="13" creationId="{00000000-0000-0000-0000-000000000000}"/>
          </ac:spMkLst>
        </pc:spChg>
        <pc:spChg chg="del mod">
          <ac:chgData name="Cariaga, Braden" userId="58ccb876-8538-40e8-a5ff-c30a770e680e" providerId="ADAL" clId="{C099D6B0-3957-4E3C-B7AE-EDA9BF6D5963}" dt="2021-12-07T15:30:00.790" v="3614" actId="478"/>
          <ac:spMkLst>
            <pc:docMk/>
            <pc:sldMk cId="0" sldId="283"/>
            <ac:spMk id="14" creationId="{00000000-0000-0000-0000-000000000000}"/>
          </ac:spMkLst>
        </pc:spChg>
        <pc:spChg chg="del mod">
          <ac:chgData name="Cariaga, Braden" userId="58ccb876-8538-40e8-a5ff-c30a770e680e" providerId="ADAL" clId="{C099D6B0-3957-4E3C-B7AE-EDA9BF6D5963}" dt="2021-12-07T15:29:59.431" v="3613" actId="478"/>
          <ac:spMkLst>
            <pc:docMk/>
            <pc:sldMk cId="0" sldId="283"/>
            <ac:spMk id="15" creationId="{00000000-0000-0000-0000-000000000000}"/>
          </ac:spMkLst>
        </pc:spChg>
        <pc:spChg chg="del mod">
          <ac:chgData name="Cariaga, Braden" userId="58ccb876-8538-40e8-a5ff-c30a770e680e" providerId="ADAL" clId="{C099D6B0-3957-4E3C-B7AE-EDA9BF6D5963}" dt="2021-12-07T15:29:56.087" v="3611" actId="478"/>
          <ac:spMkLst>
            <pc:docMk/>
            <pc:sldMk cId="0" sldId="283"/>
            <ac:spMk id="16" creationId="{00000000-0000-0000-0000-000000000000}"/>
          </ac:spMkLst>
        </pc:spChg>
        <pc:spChg chg="del mod">
          <ac:chgData name="Cariaga, Braden" userId="58ccb876-8538-40e8-a5ff-c30a770e680e" providerId="ADAL" clId="{C099D6B0-3957-4E3C-B7AE-EDA9BF6D5963}" dt="2021-12-07T15:29:53.414" v="3609" actId="478"/>
          <ac:spMkLst>
            <pc:docMk/>
            <pc:sldMk cId="0" sldId="283"/>
            <ac:spMk id="17" creationId="{00000000-0000-0000-0000-000000000000}"/>
          </ac:spMkLst>
        </pc:spChg>
        <pc:spChg chg="del mod">
          <ac:chgData name="Cariaga, Braden" userId="58ccb876-8538-40e8-a5ff-c30a770e680e" providerId="ADAL" clId="{C099D6B0-3957-4E3C-B7AE-EDA9BF6D5963}" dt="2021-12-07T15:29:51.796" v="3608" actId="478"/>
          <ac:spMkLst>
            <pc:docMk/>
            <pc:sldMk cId="0" sldId="283"/>
            <ac:spMk id="18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6T23:59:53.551" v="201" actId="1076"/>
          <ac:spMkLst>
            <pc:docMk/>
            <pc:sldMk cId="0" sldId="283"/>
            <ac:spMk id="19" creationId="{00000000-0000-0000-0000-000000000000}"/>
          </ac:spMkLst>
        </pc:spChg>
        <pc:spChg chg="add del mod">
          <ac:chgData name="Cariaga, Braden" userId="58ccb876-8538-40e8-a5ff-c30a770e680e" providerId="ADAL" clId="{C099D6B0-3957-4E3C-B7AE-EDA9BF6D5963}" dt="2021-12-07T15:30:02.218" v="3615" actId="478"/>
          <ac:spMkLst>
            <pc:docMk/>
            <pc:sldMk cId="0" sldId="283"/>
            <ac:spMk id="21" creationId="{0ADA39A5-5958-4759-8B3D-BFA98D2A5805}"/>
          </ac:spMkLst>
        </pc:spChg>
        <pc:spChg chg="add del mod topLvl">
          <ac:chgData name="Cariaga, Braden" userId="58ccb876-8538-40e8-a5ff-c30a770e680e" providerId="ADAL" clId="{C099D6B0-3957-4E3C-B7AE-EDA9BF6D5963}" dt="2021-12-07T15:30:04.399" v="3616" actId="478"/>
          <ac:spMkLst>
            <pc:docMk/>
            <pc:sldMk cId="0" sldId="283"/>
            <ac:spMk id="22" creationId="{535DE161-B934-4766-A84F-B8E678883F98}"/>
          </ac:spMkLst>
        </pc:spChg>
        <pc:grpChg chg="del">
          <ac:chgData name="Cariaga, Braden" userId="58ccb876-8538-40e8-a5ff-c30a770e680e" providerId="ADAL" clId="{C099D6B0-3957-4E3C-B7AE-EDA9BF6D5963}" dt="2021-12-07T00:05:29.085" v="360" actId="478"/>
          <ac:grpSpMkLst>
            <pc:docMk/>
            <pc:sldMk cId="0" sldId="283"/>
            <ac:grpSpMk id="2" creationId="{00000000-0000-0000-0000-000000000000}"/>
          </ac:grpSpMkLst>
        </pc:grpChg>
        <pc:grpChg chg="mod">
          <ac:chgData name="Cariaga, Braden" userId="58ccb876-8538-40e8-a5ff-c30a770e680e" providerId="ADAL" clId="{C099D6B0-3957-4E3C-B7AE-EDA9BF6D5963}" dt="2021-12-07T01:19:13.326" v="1297" actId="1076"/>
          <ac:grpSpMkLst>
            <pc:docMk/>
            <pc:sldMk cId="0" sldId="283"/>
            <ac:grpSpMk id="5" creationId="{00000000-0000-0000-0000-000000000000}"/>
          </ac:grpSpMkLst>
        </pc:grpChg>
        <pc:grpChg chg="add mod topLvl">
          <ac:chgData name="Cariaga, Braden" userId="58ccb876-8538-40e8-a5ff-c30a770e680e" providerId="ADAL" clId="{C099D6B0-3957-4E3C-B7AE-EDA9BF6D5963}" dt="2021-12-07T15:30:28.160" v="3620" actId="1076"/>
          <ac:grpSpMkLst>
            <pc:docMk/>
            <pc:sldMk cId="0" sldId="283"/>
            <ac:grpSpMk id="20" creationId="{AE84CEDE-AEFD-4EE8-BAAA-8A1B86E41D8F}"/>
          </ac:grpSpMkLst>
        </pc:grpChg>
        <pc:grpChg chg="add del mod">
          <ac:chgData name="Cariaga, Braden" userId="58ccb876-8538-40e8-a5ff-c30a770e680e" providerId="ADAL" clId="{C099D6B0-3957-4E3C-B7AE-EDA9BF6D5963}" dt="2021-12-07T15:30:02.218" v="3615" actId="478"/>
          <ac:grpSpMkLst>
            <pc:docMk/>
            <pc:sldMk cId="0" sldId="283"/>
            <ac:grpSpMk id="23" creationId="{412556D1-AEC5-4015-BDDB-706591B78F40}"/>
          </ac:grpSpMkLst>
        </pc:grpChg>
        <pc:grpChg chg="add del mod">
          <ac:chgData name="Cariaga, Braden" userId="58ccb876-8538-40e8-a5ff-c30a770e680e" providerId="ADAL" clId="{C099D6B0-3957-4E3C-B7AE-EDA9BF6D5963}" dt="2021-12-07T15:30:04.399" v="3616" actId="478"/>
          <ac:grpSpMkLst>
            <pc:docMk/>
            <pc:sldMk cId="0" sldId="283"/>
            <ac:grpSpMk id="24" creationId="{03A05166-7C80-4F70-AC59-EEBCCE7A01F1}"/>
          </ac:grpSpMkLst>
        </pc:grpChg>
        <pc:picChg chg="add del mod">
          <ac:chgData name="Cariaga, Braden" userId="58ccb876-8538-40e8-a5ff-c30a770e680e" providerId="ADAL" clId="{C099D6B0-3957-4E3C-B7AE-EDA9BF6D5963}" dt="2021-12-07T15:34:12.857" v="3693" actId="1035"/>
          <ac:picMkLst>
            <pc:docMk/>
            <pc:sldMk cId="0" sldId="283"/>
            <ac:picMk id="25" creationId="{1C4A44D9-98CA-4902-830A-BFC391A45CA4}"/>
          </ac:picMkLst>
        </pc:picChg>
        <pc:picChg chg="add del mod">
          <ac:chgData name="Cariaga, Braden" userId="58ccb876-8538-40e8-a5ff-c30a770e680e" providerId="ADAL" clId="{C099D6B0-3957-4E3C-B7AE-EDA9BF6D5963}" dt="2021-12-07T01:19:16.687" v="1300" actId="931"/>
          <ac:picMkLst>
            <pc:docMk/>
            <pc:sldMk cId="0" sldId="283"/>
            <ac:picMk id="26" creationId="{FDB514C0-884D-47CC-821F-2C46B90969FB}"/>
          </ac:picMkLst>
        </pc:picChg>
      </pc:sldChg>
      <pc:sldChg chg="addSp delSp modSp add del mod">
        <pc:chgData name="Cariaga, Braden" userId="58ccb876-8538-40e8-a5ff-c30a770e680e" providerId="ADAL" clId="{C099D6B0-3957-4E3C-B7AE-EDA9BF6D5963}" dt="2021-12-10T18:40:06.415" v="3783" actId="478"/>
        <pc:sldMkLst>
          <pc:docMk/>
          <pc:sldMk cId="3006856236" sldId="284"/>
        </pc:sldMkLst>
        <pc:spChg chg="add del mod">
          <ac:chgData name="Cariaga, Braden" userId="58ccb876-8538-40e8-a5ff-c30a770e680e" providerId="ADAL" clId="{C099D6B0-3957-4E3C-B7AE-EDA9BF6D5963}" dt="2021-12-10T18:36:46.705" v="3711" actId="22"/>
          <ac:spMkLst>
            <pc:docMk/>
            <pc:sldMk cId="3006856236" sldId="284"/>
            <ac:spMk id="10" creationId="{A8D4DE60-A930-4040-A35B-B76C08B42C57}"/>
          </ac:spMkLst>
        </pc:spChg>
        <pc:spChg chg="add del">
          <ac:chgData name="Cariaga, Braden" userId="58ccb876-8538-40e8-a5ff-c30a770e680e" providerId="ADAL" clId="{C099D6B0-3957-4E3C-B7AE-EDA9BF6D5963}" dt="2021-12-10T18:36:51.272" v="3717" actId="22"/>
          <ac:spMkLst>
            <pc:docMk/>
            <pc:sldMk cId="3006856236" sldId="284"/>
            <ac:spMk id="12" creationId="{1E7C5343-1770-428F-AFB4-697565B3F978}"/>
          </ac:spMkLst>
        </pc:spChg>
        <pc:spChg chg="add mod topLvl">
          <ac:chgData name="Cariaga, Braden" userId="58ccb876-8538-40e8-a5ff-c30a770e680e" providerId="ADAL" clId="{C099D6B0-3957-4E3C-B7AE-EDA9BF6D5963}" dt="2021-12-10T18:39:26.006" v="3772" actId="165"/>
          <ac:spMkLst>
            <pc:docMk/>
            <pc:sldMk cId="3006856236" sldId="284"/>
            <ac:spMk id="14" creationId="{643417A7-D735-4DF7-A0C4-3A9F1D6CA0CE}"/>
          </ac:spMkLst>
        </pc:spChg>
        <pc:spChg chg="add del">
          <ac:chgData name="Cariaga, Braden" userId="58ccb876-8538-40e8-a5ff-c30a770e680e" providerId="ADAL" clId="{C099D6B0-3957-4E3C-B7AE-EDA9BF6D5963}" dt="2021-12-10T18:37:14.957" v="3730" actId="22"/>
          <ac:spMkLst>
            <pc:docMk/>
            <pc:sldMk cId="3006856236" sldId="284"/>
            <ac:spMk id="16" creationId="{21CC9512-6607-494A-954F-89EA823BF9CC}"/>
          </ac:spMkLst>
        </pc:spChg>
        <pc:spChg chg="add del">
          <ac:chgData name="Cariaga, Braden" userId="58ccb876-8538-40e8-a5ff-c30a770e680e" providerId="ADAL" clId="{C099D6B0-3957-4E3C-B7AE-EDA9BF6D5963}" dt="2021-12-10T18:37:17.875" v="3734" actId="22"/>
          <ac:spMkLst>
            <pc:docMk/>
            <pc:sldMk cId="3006856236" sldId="284"/>
            <ac:spMk id="18" creationId="{5DF21814-D83A-4ACA-B258-C4BBE7790BB4}"/>
          </ac:spMkLst>
        </pc:spChg>
        <pc:spChg chg="add mod topLvl">
          <ac:chgData name="Cariaga, Braden" userId="58ccb876-8538-40e8-a5ff-c30a770e680e" providerId="ADAL" clId="{C099D6B0-3957-4E3C-B7AE-EDA9BF6D5963}" dt="2021-12-10T18:39:26.006" v="3772" actId="165"/>
          <ac:spMkLst>
            <pc:docMk/>
            <pc:sldMk cId="3006856236" sldId="284"/>
            <ac:spMk id="20" creationId="{55CD2023-458B-4CED-995F-B386F33A0B0A}"/>
          </ac:spMkLst>
        </pc:spChg>
        <pc:spChg chg="add mod topLvl">
          <ac:chgData name="Cariaga, Braden" userId="58ccb876-8538-40e8-a5ff-c30a770e680e" providerId="ADAL" clId="{C099D6B0-3957-4E3C-B7AE-EDA9BF6D5963}" dt="2021-12-10T18:39:40.622" v="3776" actId="1038"/>
          <ac:spMkLst>
            <pc:docMk/>
            <pc:sldMk cId="3006856236" sldId="284"/>
            <ac:spMk id="32" creationId="{67117F3E-091B-4B15-BB42-3FD9C9D73210}"/>
          </ac:spMkLst>
        </pc:spChg>
        <pc:grpChg chg="add del mod">
          <ac:chgData name="Cariaga, Braden" userId="58ccb876-8538-40e8-a5ff-c30a770e680e" providerId="ADAL" clId="{C099D6B0-3957-4E3C-B7AE-EDA9BF6D5963}" dt="2021-12-07T15:35:49.095" v="3701" actId="1076"/>
          <ac:grpSpMkLst>
            <pc:docMk/>
            <pc:sldMk cId="3006856236" sldId="284"/>
            <ac:grpSpMk id="3" creationId="{00000000-0000-0000-0000-000000000000}"/>
          </ac:grpSpMkLst>
        </pc:grpChg>
        <pc:grpChg chg="add del mod">
          <ac:chgData name="Cariaga, Braden" userId="58ccb876-8538-40e8-a5ff-c30a770e680e" providerId="ADAL" clId="{C099D6B0-3957-4E3C-B7AE-EDA9BF6D5963}" dt="2021-12-10T18:40:06.415" v="3783" actId="478"/>
          <ac:grpSpMkLst>
            <pc:docMk/>
            <pc:sldMk cId="3006856236" sldId="284"/>
            <ac:grpSpMk id="33" creationId="{F0E21E3F-EA33-4043-9256-C8E01CAC4B14}"/>
          </ac:grpSpMkLst>
        </pc:grpChg>
        <pc:picChg chg="add del mod">
          <ac:chgData name="Cariaga, Braden" userId="58ccb876-8538-40e8-a5ff-c30a770e680e" providerId="ADAL" clId="{C099D6B0-3957-4E3C-B7AE-EDA9BF6D5963}" dt="2021-12-07T15:35:51.082" v="3703" actId="478"/>
          <ac:picMkLst>
            <pc:docMk/>
            <pc:sldMk cId="3006856236" sldId="284"/>
            <ac:picMk id="7" creationId="{1DA806A3-315F-4D0D-9D24-5DDA07CE209E}"/>
          </ac:picMkLst>
        </pc:picChg>
        <pc:cxnChg chg="add mod topLvl">
          <ac:chgData name="Cariaga, Braden" userId="58ccb876-8538-40e8-a5ff-c30a770e680e" providerId="ADAL" clId="{C099D6B0-3957-4E3C-B7AE-EDA9BF6D5963}" dt="2021-12-10T18:39:26.006" v="3772" actId="165"/>
          <ac:cxnSpMkLst>
            <pc:docMk/>
            <pc:sldMk cId="3006856236" sldId="284"/>
            <ac:cxnSpMk id="7" creationId="{5A705F40-A590-4DDE-844E-5A7BEDD7EF4B}"/>
          </ac:cxnSpMkLst>
        </pc:cxnChg>
        <pc:cxnChg chg="add mod topLvl">
          <ac:chgData name="Cariaga, Braden" userId="58ccb876-8538-40e8-a5ff-c30a770e680e" providerId="ADAL" clId="{C099D6B0-3957-4E3C-B7AE-EDA9BF6D5963}" dt="2021-12-10T18:39:26.006" v="3772" actId="165"/>
          <ac:cxnSpMkLst>
            <pc:docMk/>
            <pc:sldMk cId="3006856236" sldId="284"/>
            <ac:cxnSpMk id="21" creationId="{7D60E8BA-2AA5-4DBF-B098-6C74B3B2576C}"/>
          </ac:cxnSpMkLst>
        </pc:cxnChg>
        <pc:cxnChg chg="add del mod">
          <ac:chgData name="Cariaga, Braden" userId="58ccb876-8538-40e8-a5ff-c30a770e680e" providerId="ADAL" clId="{C099D6B0-3957-4E3C-B7AE-EDA9BF6D5963}" dt="2021-12-10T18:37:30.211" v="3744"/>
          <ac:cxnSpMkLst>
            <pc:docMk/>
            <pc:sldMk cId="3006856236" sldId="284"/>
            <ac:cxnSpMk id="22" creationId="{D90DBA0F-FBC3-4AFF-917B-C0320D99E66E}"/>
          </ac:cxnSpMkLst>
        </pc:cxnChg>
        <pc:cxnChg chg="add mod topLvl">
          <ac:chgData name="Cariaga, Braden" userId="58ccb876-8538-40e8-a5ff-c30a770e680e" providerId="ADAL" clId="{C099D6B0-3957-4E3C-B7AE-EDA9BF6D5963}" dt="2021-12-10T18:39:40.622" v="3776" actId="1038"/>
          <ac:cxnSpMkLst>
            <pc:docMk/>
            <pc:sldMk cId="3006856236" sldId="284"/>
            <ac:cxnSpMk id="25" creationId="{5E4796C4-6AFA-47AD-A89C-8091D3A26B63}"/>
          </ac:cxnSpMkLst>
        </pc:cxnChg>
        <pc:cxnChg chg="add mod topLvl">
          <ac:chgData name="Cariaga, Braden" userId="58ccb876-8538-40e8-a5ff-c30a770e680e" providerId="ADAL" clId="{C099D6B0-3957-4E3C-B7AE-EDA9BF6D5963}" dt="2021-12-10T18:39:40.622" v="3776" actId="1038"/>
          <ac:cxnSpMkLst>
            <pc:docMk/>
            <pc:sldMk cId="3006856236" sldId="284"/>
            <ac:cxnSpMk id="27" creationId="{1C52159A-ACBF-4459-A175-D1E8AEE343C8}"/>
          </ac:cxnSpMkLst>
        </pc:cxnChg>
      </pc:sldChg>
      <pc:sldChg chg="addSp delSp modSp add mod">
        <pc:chgData name="Cariaga, Braden" userId="58ccb876-8538-40e8-a5ff-c30a770e680e" providerId="ADAL" clId="{C099D6B0-3957-4E3C-B7AE-EDA9BF6D5963}" dt="2021-12-10T19:33:17.829" v="5691" actId="20577"/>
        <pc:sldMkLst>
          <pc:docMk/>
          <pc:sldMk cId="1475472599" sldId="285"/>
        </pc:sldMkLst>
        <pc:spChg chg="mod">
          <ac:chgData name="Cariaga, Braden" userId="58ccb876-8538-40e8-a5ff-c30a770e680e" providerId="ADAL" clId="{C099D6B0-3957-4E3C-B7AE-EDA9BF6D5963}" dt="2021-12-10T19:10:55.221" v="5531" actId="20577"/>
          <ac:spMkLst>
            <pc:docMk/>
            <pc:sldMk cId="1475472599" sldId="285"/>
            <ac:spMk id="4" creationId="{00000000-0000-0000-0000-000000000000}"/>
          </ac:spMkLst>
        </pc:spChg>
        <pc:spChg chg="add del mod">
          <ac:chgData name="Cariaga, Braden" userId="58ccb876-8538-40e8-a5ff-c30a770e680e" providerId="ADAL" clId="{C099D6B0-3957-4E3C-B7AE-EDA9BF6D5963}" dt="2021-12-10T19:02:16.615" v="5309"/>
          <ac:spMkLst>
            <pc:docMk/>
            <pc:sldMk cId="1475472599" sldId="285"/>
            <ac:spMk id="6" creationId="{496B6E09-6611-4082-BA7B-6FEC8EC4582E}"/>
          </ac:spMkLst>
        </pc:spChg>
        <pc:spChg chg="del mod">
          <ac:chgData name="Cariaga, Braden" userId="58ccb876-8538-40e8-a5ff-c30a770e680e" providerId="ADAL" clId="{C099D6B0-3957-4E3C-B7AE-EDA9BF6D5963}" dt="2021-12-10T19:02:18.419" v="5310" actId="478"/>
          <ac:spMkLst>
            <pc:docMk/>
            <pc:sldMk cId="1475472599" sldId="285"/>
            <ac:spMk id="7" creationId="{00000000-0000-0000-0000-000000000000}"/>
          </ac:spMkLst>
        </pc:spChg>
        <pc:spChg chg="add mod">
          <ac:chgData name="Cariaga, Braden" userId="58ccb876-8538-40e8-a5ff-c30a770e680e" providerId="ADAL" clId="{C099D6B0-3957-4E3C-B7AE-EDA9BF6D5963}" dt="2021-12-10T19:11:12.947" v="5535" actId="20577"/>
          <ac:spMkLst>
            <pc:docMk/>
            <pc:sldMk cId="1475472599" sldId="285"/>
            <ac:spMk id="8" creationId="{D6ABDDF5-D955-4E69-A39E-589F07AECE33}"/>
          </ac:spMkLst>
        </pc:spChg>
        <pc:spChg chg="add mod">
          <ac:chgData name="Cariaga, Braden" userId="58ccb876-8538-40e8-a5ff-c30a770e680e" providerId="ADAL" clId="{C099D6B0-3957-4E3C-B7AE-EDA9BF6D5963}" dt="2021-12-10T19:33:17.829" v="5691" actId="20577"/>
          <ac:spMkLst>
            <pc:docMk/>
            <pc:sldMk cId="1475472599" sldId="285"/>
            <ac:spMk id="9" creationId="{DC766179-EA8B-45B3-8BC7-DB06035873F5}"/>
          </ac:spMkLst>
        </pc:spChg>
        <pc:spChg chg="del mod">
          <ac:chgData name="Cariaga, Braden" userId="58ccb876-8538-40e8-a5ff-c30a770e680e" providerId="ADAL" clId="{C099D6B0-3957-4E3C-B7AE-EDA9BF6D5963}" dt="2021-12-10T19:02:52.107" v="5312" actId="478"/>
          <ac:spMkLst>
            <pc:docMk/>
            <pc:sldMk cId="1475472599" sldId="285"/>
            <ac:spMk id="21" creationId="{F63210CF-6815-45E5-A642-B745D4B4B6D8}"/>
          </ac:spMkLst>
        </pc:sp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2074953749" sldId="285"/>
        </pc:sldMkLst>
      </pc:sldChg>
      <pc:sldChg chg="addSp delSp modSp add mod">
        <pc:chgData name="Cariaga, Braden" userId="58ccb876-8538-40e8-a5ff-c30a770e680e" providerId="ADAL" clId="{C099D6B0-3957-4E3C-B7AE-EDA9BF6D5963}" dt="2021-12-10T19:33:20.367" v="5693" actId="20577"/>
        <pc:sldMkLst>
          <pc:docMk/>
          <pc:sldMk cId="846314581" sldId="286"/>
        </pc:sldMkLst>
        <pc:spChg chg="mod">
          <ac:chgData name="Cariaga, Braden" userId="58ccb876-8538-40e8-a5ff-c30a770e680e" providerId="ADAL" clId="{C099D6B0-3957-4E3C-B7AE-EDA9BF6D5963}" dt="2021-12-10T19:11:50.355" v="5541" actId="1076"/>
          <ac:spMkLst>
            <pc:docMk/>
            <pc:sldMk cId="846314581" sldId="286"/>
            <ac:spMk id="4" creationId="{00000000-0000-0000-0000-000000000000}"/>
          </ac:spMkLst>
        </pc:spChg>
        <pc:spChg chg="add del mod">
          <ac:chgData name="Cariaga, Braden" userId="58ccb876-8538-40e8-a5ff-c30a770e680e" providerId="ADAL" clId="{C099D6B0-3957-4E3C-B7AE-EDA9BF6D5963}" dt="2021-12-07T01:39:13.975" v="2038"/>
          <ac:spMkLst>
            <pc:docMk/>
            <pc:sldMk cId="846314581" sldId="286"/>
            <ac:spMk id="6" creationId="{7921EF4C-ECB3-4383-A9D9-6B22B2FA9281}"/>
          </ac:spMkLst>
        </pc:spChg>
        <pc:spChg chg="add mod">
          <ac:chgData name="Cariaga, Braden" userId="58ccb876-8538-40e8-a5ff-c30a770e680e" providerId="ADAL" clId="{C099D6B0-3957-4E3C-B7AE-EDA9BF6D5963}" dt="2021-12-10T19:33:20.367" v="5693" actId="20577"/>
          <ac:spMkLst>
            <pc:docMk/>
            <pc:sldMk cId="846314581" sldId="286"/>
            <ac:spMk id="6" creationId="{9A479AEF-4273-4460-9AA0-7E5ECA1FACC6}"/>
          </ac:spMkLst>
        </pc:spChg>
        <pc:spChg chg="del mod">
          <ac:chgData name="Cariaga, Braden" userId="58ccb876-8538-40e8-a5ff-c30a770e680e" providerId="ADAL" clId="{C099D6B0-3957-4E3C-B7AE-EDA9BF6D5963}" dt="2021-12-10T19:12:02.236" v="5543" actId="478"/>
          <ac:spMkLst>
            <pc:docMk/>
            <pc:sldMk cId="846314581" sldId="286"/>
            <ac:spMk id="7" creationId="{00000000-0000-0000-0000-000000000000}"/>
          </ac:spMkLst>
        </pc:spChg>
        <pc:spChg chg="add mod">
          <ac:chgData name="Cariaga, Braden" userId="58ccb876-8538-40e8-a5ff-c30a770e680e" providerId="ADAL" clId="{C099D6B0-3957-4E3C-B7AE-EDA9BF6D5963}" dt="2021-12-10T19:31:37.444" v="5672" actId="6549"/>
          <ac:spMkLst>
            <pc:docMk/>
            <pc:sldMk cId="846314581" sldId="286"/>
            <ac:spMk id="8" creationId="{7EB1D1B6-3FC9-48BE-AA3E-D538B6087C66}"/>
          </ac:spMkLst>
        </pc:spChg>
        <pc:spChg chg="del mod">
          <ac:chgData name="Cariaga, Braden" userId="58ccb876-8538-40e8-a5ff-c30a770e680e" providerId="ADAL" clId="{C099D6B0-3957-4E3C-B7AE-EDA9BF6D5963}" dt="2021-12-10T19:11:33.432" v="5538" actId="478"/>
          <ac:spMkLst>
            <pc:docMk/>
            <pc:sldMk cId="846314581" sldId="286"/>
            <ac:spMk id="21" creationId="{F63210CF-6815-45E5-A642-B745D4B4B6D8}"/>
          </ac:spMkLst>
        </pc:sp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1845561978" sldId="286"/>
        </pc:sldMkLst>
      </pc:sldChg>
      <pc:sldChg chg="modSp add del mod">
        <pc:chgData name="Cariaga, Braden" userId="58ccb876-8538-40e8-a5ff-c30a770e680e" providerId="ADAL" clId="{C099D6B0-3957-4E3C-B7AE-EDA9BF6D5963}" dt="2021-12-07T15:32:17.932" v="3632" actId="2696"/>
        <pc:sldMkLst>
          <pc:docMk/>
          <pc:sldMk cId="1103001823" sldId="287"/>
        </pc:sldMkLst>
        <pc:picChg chg="mod">
          <ac:chgData name="Cariaga, Braden" userId="58ccb876-8538-40e8-a5ff-c30a770e680e" providerId="ADAL" clId="{C099D6B0-3957-4E3C-B7AE-EDA9BF6D5963}" dt="2021-12-07T01:19:51.071" v="1327" actId="207"/>
          <ac:picMkLst>
            <pc:docMk/>
            <pc:sldMk cId="1103001823" sldId="287"/>
            <ac:picMk id="26" creationId="{FDB514C0-884D-47CC-821F-2C46B90969FB}"/>
          </ac:picMkLst>
        </pc:pic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1904737636" sldId="287"/>
        </pc:sldMkLst>
      </pc:sldChg>
      <pc:sldChg chg="modSp add del mod ord">
        <pc:chgData name="Cariaga, Braden" userId="58ccb876-8538-40e8-a5ff-c30a770e680e" providerId="ADAL" clId="{C099D6B0-3957-4E3C-B7AE-EDA9BF6D5963}" dt="2021-12-07T15:32:30.401" v="3633" actId="47"/>
        <pc:sldMkLst>
          <pc:docMk/>
          <pc:sldMk cId="257389990" sldId="288"/>
        </pc:sldMkLst>
        <pc:spChg chg="mod">
          <ac:chgData name="Cariaga, Braden" userId="58ccb876-8538-40e8-a5ff-c30a770e680e" providerId="ADAL" clId="{C099D6B0-3957-4E3C-B7AE-EDA9BF6D5963}" dt="2021-12-07T01:20:30.378" v="1364" actId="13926"/>
          <ac:spMkLst>
            <pc:docMk/>
            <pc:sldMk cId="257389990" sldId="288"/>
            <ac:spMk id="9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20:32.869" v="1365" actId="13926"/>
          <ac:spMkLst>
            <pc:docMk/>
            <pc:sldMk cId="257389990" sldId="288"/>
            <ac:spMk id="10" creationId="{00000000-0000-0000-0000-000000000000}"/>
          </ac:spMkLst>
        </pc:spChg>
        <pc:picChg chg="mod">
          <ac:chgData name="Cariaga, Braden" userId="58ccb876-8538-40e8-a5ff-c30a770e680e" providerId="ADAL" clId="{C099D6B0-3957-4E3C-B7AE-EDA9BF6D5963}" dt="2021-12-07T01:20:23.810" v="1363" actId="1035"/>
          <ac:picMkLst>
            <pc:docMk/>
            <pc:sldMk cId="257389990" sldId="288"/>
            <ac:picMk id="26" creationId="{FDB514C0-884D-47CC-821F-2C46B90969FB}"/>
          </ac:picMkLst>
        </pc:pic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2629003477" sldId="288"/>
        </pc:sldMkLst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3744622088" sldId="289"/>
        </pc:sldMkLst>
      </pc:sldChg>
      <pc:sldChg chg="modSp add del mod">
        <pc:chgData name="Cariaga, Braden" userId="58ccb876-8538-40e8-a5ff-c30a770e680e" providerId="ADAL" clId="{C099D6B0-3957-4E3C-B7AE-EDA9BF6D5963}" dt="2021-12-07T15:32:30.401" v="3633" actId="47"/>
        <pc:sldMkLst>
          <pc:docMk/>
          <pc:sldMk cId="3814120726" sldId="289"/>
        </pc:sldMkLst>
        <pc:spChg chg="mod">
          <ac:chgData name="Cariaga, Braden" userId="58ccb876-8538-40e8-a5ff-c30a770e680e" providerId="ADAL" clId="{C099D6B0-3957-4E3C-B7AE-EDA9BF6D5963}" dt="2021-12-07T01:50:16.482" v="2260" actId="1076"/>
          <ac:spMkLst>
            <pc:docMk/>
            <pc:sldMk cId="3814120726" sldId="289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14:15:40.777" v="3408" actId="1036"/>
          <ac:spMkLst>
            <pc:docMk/>
            <pc:sldMk cId="3814120726" sldId="289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38:17.523" v="2030" actId="1076"/>
          <ac:spMkLst>
            <pc:docMk/>
            <pc:sldMk cId="3814120726" sldId="289"/>
            <ac:spMk id="21" creationId="{F63210CF-6815-45E5-A642-B745D4B4B6D8}"/>
          </ac:spMkLst>
        </pc:spChg>
      </pc:sldChg>
      <pc:sldChg chg="modSp add del mod">
        <pc:chgData name="Cariaga, Braden" userId="58ccb876-8538-40e8-a5ff-c30a770e680e" providerId="ADAL" clId="{C099D6B0-3957-4E3C-B7AE-EDA9BF6D5963}" dt="2021-12-07T15:32:30.401" v="3633" actId="47"/>
        <pc:sldMkLst>
          <pc:docMk/>
          <pc:sldMk cId="2349754740" sldId="290"/>
        </pc:sldMkLst>
        <pc:spChg chg="mod">
          <ac:chgData name="Cariaga, Braden" userId="58ccb876-8538-40e8-a5ff-c30a770e680e" providerId="ADAL" clId="{C099D6B0-3957-4E3C-B7AE-EDA9BF6D5963}" dt="2021-12-07T01:50:22.134" v="2262" actId="1076"/>
          <ac:spMkLst>
            <pc:docMk/>
            <pc:sldMk cId="2349754740" sldId="290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14:16:51.898" v="3534" actId="1036"/>
          <ac:spMkLst>
            <pc:docMk/>
            <pc:sldMk cId="2349754740" sldId="290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38:13.656" v="2029" actId="1076"/>
          <ac:spMkLst>
            <pc:docMk/>
            <pc:sldMk cId="2349754740" sldId="290"/>
            <ac:spMk id="21" creationId="{F63210CF-6815-45E5-A642-B745D4B4B6D8}"/>
          </ac:spMkLst>
        </pc:sp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2947674676" sldId="290"/>
        </pc:sldMkLst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861413292" sldId="291"/>
        </pc:sldMkLst>
      </pc:sldChg>
      <pc:sldChg chg="modSp add del mod">
        <pc:chgData name="Cariaga, Braden" userId="58ccb876-8538-40e8-a5ff-c30a770e680e" providerId="ADAL" clId="{C099D6B0-3957-4E3C-B7AE-EDA9BF6D5963}" dt="2021-12-07T15:32:30.401" v="3633" actId="47"/>
        <pc:sldMkLst>
          <pc:docMk/>
          <pc:sldMk cId="1713881872" sldId="291"/>
        </pc:sldMkLst>
        <pc:spChg chg="mod">
          <ac:chgData name="Cariaga, Braden" userId="58ccb876-8538-40e8-a5ff-c30a770e680e" providerId="ADAL" clId="{C099D6B0-3957-4E3C-B7AE-EDA9BF6D5963}" dt="2021-12-07T01:50:27.673" v="2263" actId="1076"/>
          <ac:spMkLst>
            <pc:docMk/>
            <pc:sldMk cId="1713881872" sldId="291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14:17:55.787" v="3606" actId="1035"/>
          <ac:spMkLst>
            <pc:docMk/>
            <pc:sldMk cId="1713881872" sldId="291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38:09.485" v="2028" actId="1076"/>
          <ac:spMkLst>
            <pc:docMk/>
            <pc:sldMk cId="1713881872" sldId="291"/>
            <ac:spMk id="21" creationId="{F63210CF-6815-45E5-A642-B745D4B4B6D8}"/>
          </ac:spMkLst>
        </pc:sp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15563375" sldId="292"/>
        </pc:sldMkLst>
      </pc:sldChg>
      <pc:sldChg chg="modSp add del mod">
        <pc:chgData name="Cariaga, Braden" userId="58ccb876-8538-40e8-a5ff-c30a770e680e" providerId="ADAL" clId="{C099D6B0-3957-4E3C-B7AE-EDA9BF6D5963}" dt="2021-12-07T15:32:39.379" v="3635" actId="47"/>
        <pc:sldMkLst>
          <pc:docMk/>
          <pc:sldMk cId="2573010966" sldId="292"/>
        </pc:sldMkLst>
        <pc:spChg chg="mod">
          <ac:chgData name="Cariaga, Braden" userId="58ccb876-8538-40e8-a5ff-c30a770e680e" providerId="ADAL" clId="{C099D6B0-3957-4E3C-B7AE-EDA9BF6D5963}" dt="2021-12-07T01:22:51.711" v="1418" actId="13926"/>
          <ac:spMkLst>
            <pc:docMk/>
            <pc:sldMk cId="2573010966" sldId="292"/>
            <ac:spMk id="10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22:53.905" v="1419" actId="13926"/>
          <ac:spMkLst>
            <pc:docMk/>
            <pc:sldMk cId="2573010966" sldId="292"/>
            <ac:spMk id="11" creationId="{00000000-0000-0000-0000-000000000000}"/>
          </ac:spMkLst>
        </pc:spChg>
        <pc:picChg chg="mod">
          <ac:chgData name="Cariaga, Braden" userId="58ccb876-8538-40e8-a5ff-c30a770e680e" providerId="ADAL" clId="{C099D6B0-3957-4E3C-B7AE-EDA9BF6D5963}" dt="2021-12-07T01:22:46.328" v="1417" actId="1036"/>
          <ac:picMkLst>
            <pc:docMk/>
            <pc:sldMk cId="2573010966" sldId="292"/>
            <ac:picMk id="26" creationId="{FDB514C0-884D-47CC-821F-2C46B90969FB}"/>
          </ac:picMkLst>
        </pc:picChg>
      </pc:sldChg>
      <pc:sldChg chg="add del">
        <pc:chgData name="Cariaga, Braden" userId="58ccb876-8538-40e8-a5ff-c30a770e680e" providerId="ADAL" clId="{C099D6B0-3957-4E3C-B7AE-EDA9BF6D5963}" dt="2021-12-07T01:31:30.956" v="1689" actId="47"/>
        <pc:sldMkLst>
          <pc:docMk/>
          <pc:sldMk cId="614596842" sldId="293"/>
        </pc:sldMkLst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2154565500" sldId="293"/>
        </pc:sldMkLst>
      </pc:sldChg>
      <pc:sldChg chg="addSp delSp modSp add mod">
        <pc:chgData name="Cariaga, Braden" userId="58ccb876-8538-40e8-a5ff-c30a770e680e" providerId="ADAL" clId="{C099D6B0-3957-4E3C-B7AE-EDA9BF6D5963}" dt="2021-12-10T19:51:15.264" v="6812" actId="1076"/>
        <pc:sldMkLst>
          <pc:docMk/>
          <pc:sldMk cId="2997958046" sldId="293"/>
        </pc:sldMkLst>
        <pc:spChg chg="mod">
          <ac:chgData name="Cariaga, Braden" userId="58ccb876-8538-40e8-a5ff-c30a770e680e" providerId="ADAL" clId="{C099D6B0-3957-4E3C-B7AE-EDA9BF6D5963}" dt="2021-12-10T19:33:53.178" v="5705" actId="1076"/>
          <ac:spMkLst>
            <pc:docMk/>
            <pc:sldMk cId="2997958046" sldId="293"/>
            <ac:spMk id="4" creationId="{00000000-0000-0000-0000-000000000000}"/>
          </ac:spMkLst>
        </pc:spChg>
        <pc:spChg chg="add mod">
          <ac:chgData name="Cariaga, Braden" userId="58ccb876-8538-40e8-a5ff-c30a770e680e" providerId="ADAL" clId="{C099D6B0-3957-4E3C-B7AE-EDA9BF6D5963}" dt="2021-12-10T19:33:26.703" v="5696" actId="20577"/>
          <ac:spMkLst>
            <pc:docMk/>
            <pc:sldMk cId="2997958046" sldId="293"/>
            <ac:spMk id="6" creationId="{B3C9DB46-CD5C-4C8A-A0C7-5E2E4B1C713A}"/>
          </ac:spMkLst>
        </pc:spChg>
        <pc:spChg chg="del mod">
          <ac:chgData name="Cariaga, Braden" userId="58ccb876-8538-40e8-a5ff-c30a770e680e" providerId="ADAL" clId="{C099D6B0-3957-4E3C-B7AE-EDA9BF6D5963}" dt="2021-12-10T19:34:02.526" v="5706" actId="478"/>
          <ac:spMkLst>
            <pc:docMk/>
            <pc:sldMk cId="2997958046" sldId="293"/>
            <ac:spMk id="7" creationId="{00000000-0000-0000-0000-000000000000}"/>
          </ac:spMkLst>
        </pc:spChg>
        <pc:spChg chg="add mod">
          <ac:chgData name="Cariaga, Braden" userId="58ccb876-8538-40e8-a5ff-c30a770e680e" providerId="ADAL" clId="{C099D6B0-3957-4E3C-B7AE-EDA9BF6D5963}" dt="2021-12-10T19:51:15.264" v="6812" actId="1076"/>
          <ac:spMkLst>
            <pc:docMk/>
            <pc:sldMk cId="2997958046" sldId="293"/>
            <ac:spMk id="8" creationId="{449B0B63-AB91-4381-94CB-727AA48C7D8E}"/>
          </ac:spMkLst>
        </pc:spChg>
        <pc:spChg chg="del mod">
          <ac:chgData name="Cariaga, Braden" userId="58ccb876-8538-40e8-a5ff-c30a770e680e" providerId="ADAL" clId="{C099D6B0-3957-4E3C-B7AE-EDA9BF6D5963}" dt="2021-12-10T19:32:55.107" v="5680" actId="478"/>
          <ac:spMkLst>
            <pc:docMk/>
            <pc:sldMk cId="2997958046" sldId="293"/>
            <ac:spMk id="21" creationId="{F63210CF-6815-45E5-A642-B745D4B4B6D8}"/>
          </ac:spMkLst>
        </pc:sp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35438671" sldId="294"/>
        </pc:sldMkLst>
      </pc:sldChg>
      <pc:sldChg chg="add del">
        <pc:chgData name="Cariaga, Braden" userId="58ccb876-8538-40e8-a5ff-c30a770e680e" providerId="ADAL" clId="{C099D6B0-3957-4E3C-B7AE-EDA9BF6D5963}" dt="2021-12-07T01:31:30.956" v="1689" actId="47"/>
        <pc:sldMkLst>
          <pc:docMk/>
          <pc:sldMk cId="518460374" sldId="294"/>
        </pc:sldMkLst>
      </pc:sldChg>
      <pc:sldChg chg="addSp delSp modSp add mod">
        <pc:chgData name="Cariaga, Braden" userId="58ccb876-8538-40e8-a5ff-c30a770e680e" providerId="ADAL" clId="{C099D6B0-3957-4E3C-B7AE-EDA9BF6D5963}" dt="2021-12-10T20:07:46.886" v="7302" actId="1076"/>
        <pc:sldMkLst>
          <pc:docMk/>
          <pc:sldMk cId="905214593" sldId="294"/>
        </pc:sldMkLst>
        <pc:spChg chg="mod">
          <ac:chgData name="Cariaga, Braden" userId="58ccb876-8538-40e8-a5ff-c30a770e680e" providerId="ADAL" clId="{C099D6B0-3957-4E3C-B7AE-EDA9BF6D5963}" dt="2021-12-10T19:51:46.328" v="6813" actId="1076"/>
          <ac:spMkLst>
            <pc:docMk/>
            <pc:sldMk cId="905214593" sldId="294"/>
            <ac:spMk id="4" creationId="{00000000-0000-0000-0000-000000000000}"/>
          </ac:spMkLst>
        </pc:spChg>
        <pc:spChg chg="add mod">
          <ac:chgData name="Cariaga, Braden" userId="58ccb876-8538-40e8-a5ff-c30a770e680e" providerId="ADAL" clId="{C099D6B0-3957-4E3C-B7AE-EDA9BF6D5963}" dt="2021-12-10T19:33:34.969" v="5700" actId="20577"/>
          <ac:spMkLst>
            <pc:docMk/>
            <pc:sldMk cId="905214593" sldId="294"/>
            <ac:spMk id="6" creationId="{BA83533C-860A-4369-872F-8EF7E0C7B7BB}"/>
          </ac:spMkLst>
        </pc:spChg>
        <pc:spChg chg="del mod">
          <ac:chgData name="Cariaga, Braden" userId="58ccb876-8538-40e8-a5ff-c30a770e680e" providerId="ADAL" clId="{C099D6B0-3957-4E3C-B7AE-EDA9BF6D5963}" dt="2021-12-10T19:51:50.107" v="6814" actId="478"/>
          <ac:spMkLst>
            <pc:docMk/>
            <pc:sldMk cId="905214593" sldId="294"/>
            <ac:spMk id="7" creationId="{00000000-0000-0000-0000-000000000000}"/>
          </ac:spMkLst>
        </pc:spChg>
        <pc:spChg chg="add mod">
          <ac:chgData name="Cariaga, Braden" userId="58ccb876-8538-40e8-a5ff-c30a770e680e" providerId="ADAL" clId="{C099D6B0-3957-4E3C-B7AE-EDA9BF6D5963}" dt="2021-12-10T20:07:46.886" v="7302" actId="1076"/>
          <ac:spMkLst>
            <pc:docMk/>
            <pc:sldMk cId="905214593" sldId="294"/>
            <ac:spMk id="8" creationId="{4B8322D5-AEB6-4877-9597-49710832D3BC}"/>
          </ac:spMkLst>
        </pc:spChg>
        <pc:spChg chg="del mod">
          <ac:chgData name="Cariaga, Braden" userId="58ccb876-8538-40e8-a5ff-c30a770e680e" providerId="ADAL" clId="{C099D6B0-3957-4E3C-B7AE-EDA9BF6D5963}" dt="2021-12-10T19:33:32.401" v="5697" actId="478"/>
          <ac:spMkLst>
            <pc:docMk/>
            <pc:sldMk cId="905214593" sldId="294"/>
            <ac:spMk id="21" creationId="{F63210CF-6815-45E5-A642-B745D4B4B6D8}"/>
          </ac:spMkLst>
        </pc:spChg>
      </pc:sldChg>
      <pc:sldChg chg="addSp delSp modSp add mod">
        <pc:chgData name="Cariaga, Braden" userId="58ccb876-8538-40e8-a5ff-c30a770e680e" providerId="ADAL" clId="{C099D6B0-3957-4E3C-B7AE-EDA9BF6D5963}" dt="2021-12-10T20:39:59.886" v="7306" actId="1036"/>
        <pc:sldMkLst>
          <pc:docMk/>
          <pc:sldMk cId="2541274578" sldId="295"/>
        </pc:sldMkLst>
        <pc:spChg chg="mod">
          <ac:chgData name="Cariaga, Braden" userId="58ccb876-8538-40e8-a5ff-c30a770e680e" providerId="ADAL" clId="{C099D6B0-3957-4E3C-B7AE-EDA9BF6D5963}" dt="2021-12-10T19:51:59.779" v="6816" actId="1076"/>
          <ac:spMkLst>
            <pc:docMk/>
            <pc:sldMk cId="2541274578" sldId="295"/>
            <ac:spMk id="4" creationId="{00000000-0000-0000-0000-000000000000}"/>
          </ac:spMkLst>
        </pc:spChg>
        <pc:spChg chg="add mod">
          <ac:chgData name="Cariaga, Braden" userId="58ccb876-8538-40e8-a5ff-c30a770e680e" providerId="ADAL" clId="{C099D6B0-3957-4E3C-B7AE-EDA9BF6D5963}" dt="2021-12-10T19:33:40.705" v="5704" actId="20577"/>
          <ac:spMkLst>
            <pc:docMk/>
            <pc:sldMk cId="2541274578" sldId="295"/>
            <ac:spMk id="6" creationId="{EF778210-9814-4D3C-B033-74153996A094}"/>
          </ac:spMkLst>
        </pc:spChg>
        <pc:spChg chg="del mod">
          <ac:chgData name="Cariaga, Braden" userId="58ccb876-8538-40e8-a5ff-c30a770e680e" providerId="ADAL" clId="{C099D6B0-3957-4E3C-B7AE-EDA9BF6D5963}" dt="2021-12-10T19:52:01.697" v="6817" actId="478"/>
          <ac:spMkLst>
            <pc:docMk/>
            <pc:sldMk cId="2541274578" sldId="295"/>
            <ac:spMk id="7" creationId="{00000000-0000-0000-0000-000000000000}"/>
          </ac:spMkLst>
        </pc:spChg>
        <pc:spChg chg="add del mod">
          <ac:chgData name="Cariaga, Braden" userId="58ccb876-8538-40e8-a5ff-c30a770e680e" providerId="ADAL" clId="{C099D6B0-3957-4E3C-B7AE-EDA9BF6D5963}" dt="2021-12-10T20:39:59.886" v="7306" actId="1036"/>
          <ac:spMkLst>
            <pc:docMk/>
            <pc:sldMk cId="2541274578" sldId="295"/>
            <ac:spMk id="8" creationId="{7F1BD7BC-7A5D-4E3A-84DC-55B7DFB659C2}"/>
          </ac:spMkLst>
        </pc:spChg>
        <pc:spChg chg="del mod">
          <ac:chgData name="Cariaga, Braden" userId="58ccb876-8538-40e8-a5ff-c30a770e680e" providerId="ADAL" clId="{C099D6B0-3957-4E3C-B7AE-EDA9BF6D5963}" dt="2021-12-10T19:33:38.585" v="5701" actId="478"/>
          <ac:spMkLst>
            <pc:docMk/>
            <pc:sldMk cId="2541274578" sldId="295"/>
            <ac:spMk id="21" creationId="{F63210CF-6815-45E5-A642-B745D4B4B6D8}"/>
          </ac:spMkLst>
        </pc:spChg>
      </pc:sldChg>
      <pc:sldChg chg="add del">
        <pc:chgData name="Cariaga, Braden" userId="58ccb876-8538-40e8-a5ff-c30a770e680e" providerId="ADAL" clId="{C099D6B0-3957-4E3C-B7AE-EDA9BF6D5963}" dt="2021-12-07T01:31:30.956" v="1689" actId="47"/>
        <pc:sldMkLst>
          <pc:docMk/>
          <pc:sldMk cId="3573757596" sldId="295"/>
        </pc:sldMkLst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439716809" sldId="296"/>
        </pc:sldMkLst>
        <pc:spChg chg="mod">
          <ac:chgData name="Cariaga, Braden" userId="58ccb876-8538-40e8-a5ff-c30a770e680e" providerId="ADAL" clId="{C099D6B0-3957-4E3C-B7AE-EDA9BF6D5963}" dt="2021-12-07T01:34:33.525" v="1968" actId="13926"/>
          <ac:spMkLst>
            <pc:docMk/>
            <pc:sldMk cId="439716809" sldId="296"/>
            <ac:spMk id="11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34:36.721" v="1969" actId="13926"/>
          <ac:spMkLst>
            <pc:docMk/>
            <pc:sldMk cId="439716809" sldId="296"/>
            <ac:spMk id="12" creationId="{00000000-0000-0000-0000-000000000000}"/>
          </ac:spMkLst>
        </pc:spChg>
        <pc:picChg chg="mod">
          <ac:chgData name="Cariaga, Braden" userId="58ccb876-8538-40e8-a5ff-c30a770e680e" providerId="ADAL" clId="{C099D6B0-3957-4E3C-B7AE-EDA9BF6D5963}" dt="2021-12-07T01:34:41.799" v="1991" actId="1035"/>
          <ac:picMkLst>
            <pc:docMk/>
            <pc:sldMk cId="439716809" sldId="296"/>
            <ac:picMk id="26" creationId="{FDB514C0-884D-47CC-821F-2C46B90969FB}"/>
          </ac:picMkLst>
        </pc:pic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4012449703" sldId="296"/>
        </pc:sldMkLst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2289951238" sldId="297"/>
        </pc:sldMkLst>
        <pc:spChg chg="mod">
          <ac:chgData name="Cariaga, Braden" userId="58ccb876-8538-40e8-a5ff-c30a770e680e" providerId="ADAL" clId="{C099D6B0-3957-4E3C-B7AE-EDA9BF6D5963}" dt="2021-12-07T01:51:03.361" v="2272" actId="1076"/>
          <ac:spMkLst>
            <pc:docMk/>
            <pc:sldMk cId="2289951238" sldId="297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5:58.709" v="2621" actId="20577"/>
          <ac:spMkLst>
            <pc:docMk/>
            <pc:sldMk cId="2289951238" sldId="297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37:43.298" v="2024" actId="1076"/>
          <ac:spMkLst>
            <pc:docMk/>
            <pc:sldMk cId="2289951238" sldId="297"/>
            <ac:spMk id="21" creationId="{F63210CF-6815-45E5-A642-B745D4B4B6D8}"/>
          </ac:spMkLst>
        </pc:sp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2954168664" sldId="297"/>
        </pc:sldMkLst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241688602" sldId="298"/>
        </pc:sldMkLst>
        <pc:spChg chg="mod">
          <ac:chgData name="Cariaga, Braden" userId="58ccb876-8538-40e8-a5ff-c30a770e680e" providerId="ADAL" clId="{C099D6B0-3957-4E3C-B7AE-EDA9BF6D5963}" dt="2021-12-07T02:03:24.064" v="2586" actId="948"/>
          <ac:spMkLst>
            <pc:docMk/>
            <pc:sldMk cId="241688602" sldId="298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3:30.890" v="2587" actId="1076"/>
          <ac:spMkLst>
            <pc:docMk/>
            <pc:sldMk cId="241688602" sldId="298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43:56.798" v="2099" actId="20577"/>
          <ac:spMkLst>
            <pc:docMk/>
            <pc:sldMk cId="241688602" sldId="298"/>
            <ac:spMk id="21" creationId="{F63210CF-6815-45E5-A642-B745D4B4B6D8}"/>
          </ac:spMkLst>
        </pc:spChg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1708004408" sldId="298"/>
        </pc:sldMkLst>
      </pc:sldChg>
      <pc:sldChg chg="add del">
        <pc:chgData name="Cariaga, Braden" userId="58ccb876-8538-40e8-a5ff-c30a770e680e" providerId="ADAL" clId="{C099D6B0-3957-4E3C-B7AE-EDA9BF6D5963}" dt="2021-12-07T01:45:02.297" v="2110" actId="2696"/>
        <pc:sldMkLst>
          <pc:docMk/>
          <pc:sldMk cId="23896114" sldId="299"/>
        </pc:sldMkLst>
      </pc:sldChg>
      <pc:sldChg chg="del">
        <pc:chgData name="Cariaga, Braden" userId="58ccb876-8538-40e8-a5ff-c30a770e680e" providerId="ADAL" clId="{C099D6B0-3957-4E3C-B7AE-EDA9BF6D5963}" dt="2021-12-06T23:54:31.236" v="71" actId="2696"/>
        <pc:sldMkLst>
          <pc:docMk/>
          <pc:sldMk cId="167848034" sldId="299"/>
        </pc:sldMkLst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2318157148" sldId="299"/>
        </pc:sldMkLst>
        <pc:spChg chg="mod">
          <ac:chgData name="Cariaga, Braden" userId="58ccb876-8538-40e8-a5ff-c30a770e680e" providerId="ADAL" clId="{C099D6B0-3957-4E3C-B7AE-EDA9BF6D5963}" dt="2021-12-07T01:45:25.783" v="2112" actId="13926"/>
          <ac:spMkLst>
            <pc:docMk/>
            <pc:sldMk cId="2318157148" sldId="299"/>
            <ac:spMk id="11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45:40.482" v="2166" actId="13926"/>
          <ac:spMkLst>
            <pc:docMk/>
            <pc:sldMk cId="2318157148" sldId="299"/>
            <ac:spMk id="13" creationId="{00000000-0000-0000-0000-000000000000}"/>
          </ac:spMkLst>
        </pc:spChg>
        <pc:picChg chg="mod">
          <ac:chgData name="Cariaga, Braden" userId="58ccb876-8538-40e8-a5ff-c30a770e680e" providerId="ADAL" clId="{C099D6B0-3957-4E3C-B7AE-EDA9BF6D5963}" dt="2021-12-07T01:45:34.664" v="2165" actId="1036"/>
          <ac:picMkLst>
            <pc:docMk/>
            <pc:sldMk cId="2318157148" sldId="299"/>
            <ac:picMk id="26" creationId="{FDB514C0-884D-47CC-821F-2C46B90969FB}"/>
          </ac:picMkLst>
        </pc:pic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621235515" sldId="300"/>
        </pc:sldMkLst>
        <pc:spChg chg="mod">
          <ac:chgData name="Cariaga, Braden" userId="58ccb876-8538-40e8-a5ff-c30a770e680e" providerId="ADAL" clId="{C099D6B0-3957-4E3C-B7AE-EDA9BF6D5963}" dt="2021-12-07T01:51:11.283" v="2274" actId="1076"/>
          <ac:spMkLst>
            <pc:docMk/>
            <pc:sldMk cId="621235515" sldId="300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4:40.361" v="2606" actId="1076"/>
          <ac:spMkLst>
            <pc:docMk/>
            <pc:sldMk cId="621235515" sldId="300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45:50.023" v="2169"/>
          <ac:spMkLst>
            <pc:docMk/>
            <pc:sldMk cId="621235515" sldId="300"/>
            <ac:spMk id="21" creationId="{F63210CF-6815-45E5-A642-B745D4B4B6D8}"/>
          </ac:spMkLst>
        </pc:sp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4118636446" sldId="301"/>
        </pc:sldMkLst>
        <pc:spChg chg="mod">
          <ac:chgData name="Cariaga, Braden" userId="58ccb876-8538-40e8-a5ff-c30a770e680e" providerId="ADAL" clId="{C099D6B0-3957-4E3C-B7AE-EDA9BF6D5963}" dt="2021-12-07T01:51:26.121" v="2276" actId="1076"/>
          <ac:spMkLst>
            <pc:docMk/>
            <pc:sldMk cId="4118636446" sldId="301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4:28.113" v="2604" actId="1076"/>
          <ac:spMkLst>
            <pc:docMk/>
            <pc:sldMk cId="4118636446" sldId="301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48:07.543" v="2232" actId="20577"/>
          <ac:spMkLst>
            <pc:docMk/>
            <pc:sldMk cId="4118636446" sldId="301"/>
            <ac:spMk id="21" creationId="{F63210CF-6815-45E5-A642-B745D4B4B6D8}"/>
          </ac:spMkLst>
        </pc:sp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893476248" sldId="302"/>
        </pc:sldMkLst>
        <pc:spChg chg="mod">
          <ac:chgData name="Cariaga, Braden" userId="58ccb876-8538-40e8-a5ff-c30a770e680e" providerId="ADAL" clId="{C099D6B0-3957-4E3C-B7AE-EDA9BF6D5963}" dt="2021-12-07T01:51:21.887" v="2275" actId="1076"/>
          <ac:spMkLst>
            <pc:docMk/>
            <pc:sldMk cId="893476248" sldId="302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4:34.119" v="2605" actId="1076"/>
          <ac:spMkLst>
            <pc:docMk/>
            <pc:sldMk cId="893476248" sldId="302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46:47.325" v="2184" actId="20577"/>
          <ac:spMkLst>
            <pc:docMk/>
            <pc:sldMk cId="893476248" sldId="302"/>
            <ac:spMk id="21" creationId="{F63210CF-6815-45E5-A642-B745D4B4B6D8}"/>
          </ac:spMkLst>
        </pc:sp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405956373" sldId="303"/>
        </pc:sldMkLst>
        <pc:spChg chg="mod">
          <ac:chgData name="Cariaga, Braden" userId="58ccb876-8538-40e8-a5ff-c30a770e680e" providerId="ADAL" clId="{C099D6B0-3957-4E3C-B7AE-EDA9BF6D5963}" dt="2021-12-07T01:51:56.343" v="2278" actId="13926"/>
          <ac:spMkLst>
            <pc:docMk/>
            <pc:sldMk cId="405956373" sldId="303"/>
            <ac:spMk id="13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51:58.374" v="2279" actId="13926"/>
          <ac:spMkLst>
            <pc:docMk/>
            <pc:sldMk cId="405956373" sldId="303"/>
            <ac:spMk id="14" creationId="{00000000-0000-0000-0000-000000000000}"/>
          </ac:spMkLst>
        </pc:spChg>
        <pc:picChg chg="mod">
          <ac:chgData name="Cariaga, Braden" userId="58ccb876-8538-40e8-a5ff-c30a770e680e" providerId="ADAL" clId="{C099D6B0-3957-4E3C-B7AE-EDA9BF6D5963}" dt="2021-12-07T01:52:02.459" v="2301" actId="1036"/>
          <ac:picMkLst>
            <pc:docMk/>
            <pc:sldMk cId="405956373" sldId="303"/>
            <ac:picMk id="26" creationId="{FDB514C0-884D-47CC-821F-2C46B90969FB}"/>
          </ac:picMkLst>
        </pc:pic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1859690096" sldId="304"/>
        </pc:sldMkLst>
        <pc:spChg chg="mod">
          <ac:chgData name="Cariaga, Braden" userId="58ccb876-8538-40e8-a5ff-c30a770e680e" providerId="ADAL" clId="{C099D6B0-3957-4E3C-B7AE-EDA9BF6D5963}" dt="2021-12-07T01:53:03.776" v="2317" actId="1076"/>
          <ac:spMkLst>
            <pc:docMk/>
            <pc:sldMk cId="1859690096" sldId="304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4:23.139" v="2603" actId="1036"/>
          <ac:spMkLst>
            <pc:docMk/>
            <pc:sldMk cId="1859690096" sldId="304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52:14.359" v="2304"/>
          <ac:spMkLst>
            <pc:docMk/>
            <pc:sldMk cId="1859690096" sldId="304"/>
            <ac:spMk id="21" creationId="{F63210CF-6815-45E5-A642-B745D4B4B6D8}"/>
          </ac:spMkLst>
        </pc:sp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952525704" sldId="305"/>
        </pc:sldMkLst>
        <pc:spChg chg="mod">
          <ac:chgData name="Cariaga, Braden" userId="58ccb876-8538-40e8-a5ff-c30a770e680e" providerId="ADAL" clId="{C099D6B0-3957-4E3C-B7AE-EDA9BF6D5963}" dt="2021-12-07T01:53:51.677" v="2329"/>
          <ac:spMkLst>
            <pc:docMk/>
            <pc:sldMk cId="952525704" sldId="305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3:54.473" v="2591" actId="1076"/>
          <ac:spMkLst>
            <pc:docMk/>
            <pc:sldMk cId="952525704" sldId="305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53:19.123" v="2320" actId="20577"/>
          <ac:spMkLst>
            <pc:docMk/>
            <pc:sldMk cId="952525704" sldId="305"/>
            <ac:spMk id="21" creationId="{F63210CF-6815-45E5-A642-B745D4B4B6D8}"/>
          </ac:spMkLst>
        </pc:sp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4125646857" sldId="306"/>
        </pc:sldMkLst>
        <pc:spChg chg="mod">
          <ac:chgData name="Cariaga, Braden" userId="58ccb876-8538-40e8-a5ff-c30a770e680e" providerId="ADAL" clId="{C099D6B0-3957-4E3C-B7AE-EDA9BF6D5963}" dt="2021-12-07T01:54:34.740" v="2340" actId="1076"/>
          <ac:spMkLst>
            <pc:docMk/>
            <pc:sldMk cId="4125646857" sldId="306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4:13.925" v="2594" actId="1076"/>
          <ac:spMkLst>
            <pc:docMk/>
            <pc:sldMk cId="4125646857" sldId="306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54:04.659" v="2333" actId="20577"/>
          <ac:spMkLst>
            <pc:docMk/>
            <pc:sldMk cId="4125646857" sldId="306"/>
            <ac:spMk id="21" creationId="{F63210CF-6815-45E5-A642-B745D4B4B6D8}"/>
          </ac:spMkLst>
        </pc:sp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847399031" sldId="307"/>
        </pc:sldMkLst>
        <pc:spChg chg="mod">
          <ac:chgData name="Cariaga, Braden" userId="58ccb876-8538-40e8-a5ff-c30a770e680e" providerId="ADAL" clId="{C099D6B0-3957-4E3C-B7AE-EDA9BF6D5963}" dt="2021-12-07T01:54:47.975" v="2342" actId="13926"/>
          <ac:spMkLst>
            <pc:docMk/>
            <pc:sldMk cId="847399031" sldId="307"/>
            <ac:spMk id="1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54:51.129" v="2343" actId="13926"/>
          <ac:spMkLst>
            <pc:docMk/>
            <pc:sldMk cId="847399031" sldId="307"/>
            <ac:spMk id="22" creationId="{535DE161-B934-4766-A84F-B8E678883F98}"/>
          </ac:spMkLst>
        </pc:spChg>
        <pc:picChg chg="mod">
          <ac:chgData name="Cariaga, Braden" userId="58ccb876-8538-40e8-a5ff-c30a770e680e" providerId="ADAL" clId="{C099D6B0-3957-4E3C-B7AE-EDA9BF6D5963}" dt="2021-12-07T02:26:03.046" v="2746" actId="1035"/>
          <ac:picMkLst>
            <pc:docMk/>
            <pc:sldMk cId="847399031" sldId="307"/>
            <ac:picMk id="26" creationId="{FDB514C0-884D-47CC-821F-2C46B90969FB}"/>
          </ac:picMkLst>
        </pc:pic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274347622" sldId="308"/>
        </pc:sldMkLst>
        <pc:spChg chg="mod">
          <ac:chgData name="Cariaga, Braden" userId="58ccb876-8538-40e8-a5ff-c30a770e680e" providerId="ADAL" clId="{C099D6B0-3957-4E3C-B7AE-EDA9BF6D5963}" dt="2021-12-07T01:55:45.817" v="2389" actId="1076"/>
          <ac:spMkLst>
            <pc:docMk/>
            <pc:sldMk cId="274347622" sldId="308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4:06.123" v="2593" actId="1076"/>
          <ac:spMkLst>
            <pc:docMk/>
            <pc:sldMk cId="274347622" sldId="308"/>
            <ac:spMk id="7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1:55:07.382" v="2370"/>
          <ac:spMkLst>
            <pc:docMk/>
            <pc:sldMk cId="274347622" sldId="308"/>
            <ac:spMk id="21" creationId="{F63210CF-6815-45E5-A642-B745D4B4B6D8}"/>
          </ac:spMkLst>
        </pc:spChg>
      </pc:sldChg>
      <pc:sldChg chg="modSp add del mod">
        <pc:chgData name="Cariaga, Braden" userId="58ccb876-8538-40e8-a5ff-c30a770e680e" providerId="ADAL" clId="{C099D6B0-3957-4E3C-B7AE-EDA9BF6D5963}" dt="2021-12-07T15:32:45.202" v="3636" actId="47"/>
        <pc:sldMkLst>
          <pc:docMk/>
          <pc:sldMk cId="584486397" sldId="309"/>
        </pc:sldMkLst>
        <pc:spChg chg="mod">
          <ac:chgData name="Cariaga, Braden" userId="58ccb876-8538-40e8-a5ff-c30a770e680e" providerId="ADAL" clId="{C099D6B0-3957-4E3C-B7AE-EDA9BF6D5963}" dt="2021-12-07T01:56:24.747" v="2410" actId="1076"/>
          <ac:spMkLst>
            <pc:docMk/>
            <pc:sldMk cId="584486397" sldId="309"/>
            <ac:spMk id="4" creationId="{00000000-0000-0000-0000-000000000000}"/>
          </ac:spMkLst>
        </pc:spChg>
        <pc:spChg chg="mod">
          <ac:chgData name="Cariaga, Braden" userId="58ccb876-8538-40e8-a5ff-c30a770e680e" providerId="ADAL" clId="{C099D6B0-3957-4E3C-B7AE-EDA9BF6D5963}" dt="2021-12-07T02:04:02.409" v="2592" actId="1076"/>
          <ac:spMkLst>
            <pc:docMk/>
            <pc:sldMk cId="584486397" sldId="309"/>
            <ac:spMk id="7" creationId="{00000000-0000-0000-0000-000000000000}"/>
          </ac:spMkLst>
        </pc:spChg>
      </pc:sldChg>
      <pc:sldChg chg="add del">
        <pc:chgData name="Cariaga, Braden" userId="58ccb876-8538-40e8-a5ff-c30a770e680e" providerId="ADAL" clId="{C099D6B0-3957-4E3C-B7AE-EDA9BF6D5963}" dt="2021-12-07T15:33:36.905" v="3686" actId="2696"/>
        <pc:sldMkLst>
          <pc:docMk/>
          <pc:sldMk cId="1225280853" sldId="310"/>
        </pc:sldMkLst>
      </pc:sldChg>
      <pc:sldChg chg="modSp add mod">
        <pc:chgData name="Cariaga, Braden" userId="58ccb876-8538-40e8-a5ff-c30a770e680e" providerId="ADAL" clId="{C099D6B0-3957-4E3C-B7AE-EDA9BF6D5963}" dt="2021-12-10T19:33:23.103" v="5694" actId="20577"/>
        <pc:sldMkLst>
          <pc:docMk/>
          <pc:sldMk cId="1722238389" sldId="311"/>
        </pc:sldMkLst>
        <pc:spChg chg="mod">
          <ac:chgData name="Cariaga, Braden" userId="58ccb876-8538-40e8-a5ff-c30a770e680e" providerId="ADAL" clId="{C099D6B0-3957-4E3C-B7AE-EDA9BF6D5963}" dt="2021-12-10T19:33:23.103" v="5694" actId="20577"/>
          <ac:spMkLst>
            <pc:docMk/>
            <pc:sldMk cId="1722238389" sldId="311"/>
            <ac:spMk id="11" creationId="{00000000-0000-0000-0000-000000000000}"/>
          </ac:spMkLst>
        </pc:spChg>
        <pc:picChg chg="mod">
          <ac:chgData name="Cariaga, Braden" userId="58ccb876-8538-40e8-a5ff-c30a770e680e" providerId="ADAL" clId="{C099D6B0-3957-4E3C-B7AE-EDA9BF6D5963}" dt="2021-12-07T15:33:03.049" v="3683" actId="1035"/>
          <ac:picMkLst>
            <pc:docMk/>
            <pc:sldMk cId="1722238389" sldId="311"/>
            <ac:picMk id="25" creationId="{1C4A44D9-98CA-4902-830A-BFC391A45CA4}"/>
          </ac:picMkLst>
        </pc:picChg>
      </pc:sldChg>
    </pc:docChg>
  </pc:docChgLst>
  <pc:docChgLst>
    <pc:chgData name="Thiel, Henry" userId="S::hthiel6474@floridapoly.edu::d06965c8-d3fc-4dd9-b9b5-ad8c4111e757" providerId="AD" clId="Web-{304BF4A6-FE4E-124E-0C5D-D724D2255C11}"/>
    <pc:docChg chg="addSld delSld modSld">
      <pc:chgData name="Thiel, Henry" userId="S::hthiel6474@floridapoly.edu::d06965c8-d3fc-4dd9-b9b5-ad8c4111e757" providerId="AD" clId="Web-{304BF4A6-FE4E-124E-0C5D-D724D2255C11}" dt="2021-11-03T23:55:16.440" v="363" actId="1076"/>
      <pc:docMkLst>
        <pc:docMk/>
      </pc:docMkLst>
      <pc:sldChg chg="addSp delSp modSp">
        <pc:chgData name="Thiel, Henry" userId="S::hthiel6474@floridapoly.edu::d06965c8-d3fc-4dd9-b9b5-ad8c4111e757" providerId="AD" clId="Web-{304BF4A6-FE4E-124E-0C5D-D724D2255C11}" dt="2021-11-03T23:38:01.005" v="117" actId="20577"/>
        <pc:sldMkLst>
          <pc:docMk/>
          <pc:sldMk cId="2074953749" sldId="285"/>
        </pc:sldMkLst>
        <pc:spChg chg="add mod">
          <ac:chgData name="Thiel, Henry" userId="S::hthiel6474@floridapoly.edu::d06965c8-d3fc-4dd9-b9b5-ad8c4111e757" providerId="AD" clId="Web-{304BF4A6-FE4E-124E-0C5D-D724D2255C11}" dt="2021-11-03T23:38:01.005" v="117" actId="20577"/>
          <ac:spMkLst>
            <pc:docMk/>
            <pc:sldMk cId="2074953749" sldId="285"/>
            <ac:spMk id="3" creationId="{2E288345-758E-4B94-8294-499A8B8B0611}"/>
          </ac:spMkLst>
        </pc:spChg>
        <pc:spChg chg="add del mod">
          <ac:chgData name="Thiel, Henry" userId="S::hthiel6474@floridapoly.edu::d06965c8-d3fc-4dd9-b9b5-ad8c4111e757" providerId="AD" clId="Web-{304BF4A6-FE4E-124E-0C5D-D724D2255C11}" dt="2021-11-03T23:27:04.642" v="25"/>
          <ac:spMkLst>
            <pc:docMk/>
            <pc:sldMk cId="2074953749" sldId="285"/>
            <ac:spMk id="4" creationId="{581B3208-5B68-415F-975D-49DF02B2B1D6}"/>
          </ac:spMkLst>
        </pc:spChg>
      </pc:sldChg>
      <pc:sldChg chg="addSp modSp">
        <pc:chgData name="Thiel, Henry" userId="S::hthiel6474@floridapoly.edu::d06965c8-d3fc-4dd9-b9b5-ad8c4111e757" providerId="AD" clId="Web-{304BF4A6-FE4E-124E-0C5D-D724D2255C11}" dt="2021-11-03T23:47:00.942" v="241" actId="1076"/>
        <pc:sldMkLst>
          <pc:docMk/>
          <pc:sldMk cId="1845561978" sldId="286"/>
        </pc:sldMkLst>
        <pc:spChg chg="add mod">
          <ac:chgData name="Thiel, Henry" userId="S::hthiel6474@floridapoly.edu::d06965c8-d3fc-4dd9-b9b5-ad8c4111e757" providerId="AD" clId="Web-{304BF4A6-FE4E-124E-0C5D-D724D2255C11}" dt="2021-11-03T23:47:00.942" v="241" actId="1076"/>
          <ac:spMkLst>
            <pc:docMk/>
            <pc:sldMk cId="1845561978" sldId="286"/>
            <ac:spMk id="3" creationId="{2AC7440D-6DB7-4247-BA53-9B147E843A9A}"/>
          </ac:spMkLst>
        </pc:spChg>
      </pc:sldChg>
      <pc:sldChg chg="addSp modSp">
        <pc:chgData name="Thiel, Henry" userId="S::hthiel6474@floridapoly.edu::d06965c8-d3fc-4dd9-b9b5-ad8c4111e757" providerId="AD" clId="Web-{304BF4A6-FE4E-124E-0C5D-D724D2255C11}" dt="2021-11-03T23:42:35.434" v="165" actId="20577"/>
        <pc:sldMkLst>
          <pc:docMk/>
          <pc:sldMk cId="1904737636" sldId="287"/>
        </pc:sldMkLst>
        <pc:spChg chg="add mod">
          <ac:chgData name="Thiel, Henry" userId="S::hthiel6474@floridapoly.edu::d06965c8-d3fc-4dd9-b9b5-ad8c4111e757" providerId="AD" clId="Web-{304BF4A6-FE4E-124E-0C5D-D724D2255C11}" dt="2021-11-03T23:42:35.434" v="165" actId="20577"/>
          <ac:spMkLst>
            <pc:docMk/>
            <pc:sldMk cId="1904737636" sldId="287"/>
            <ac:spMk id="3" creationId="{5F5B4344-E9D9-49FD-8978-39392E309345}"/>
          </ac:spMkLst>
        </pc:spChg>
      </pc:sldChg>
      <pc:sldChg chg="addSp modSp">
        <pc:chgData name="Thiel, Henry" userId="S::hthiel6474@floridapoly.edu::d06965c8-d3fc-4dd9-b9b5-ad8c4111e757" providerId="AD" clId="Web-{304BF4A6-FE4E-124E-0C5D-D724D2255C11}" dt="2021-11-03T23:49:30.899" v="283" actId="1076"/>
        <pc:sldMkLst>
          <pc:docMk/>
          <pc:sldMk cId="3744622088" sldId="289"/>
        </pc:sldMkLst>
        <pc:spChg chg="add mod">
          <ac:chgData name="Thiel, Henry" userId="S::hthiel6474@floridapoly.edu::d06965c8-d3fc-4dd9-b9b5-ad8c4111e757" providerId="AD" clId="Web-{304BF4A6-FE4E-124E-0C5D-D724D2255C11}" dt="2021-11-03T23:49:30.899" v="283" actId="1076"/>
          <ac:spMkLst>
            <pc:docMk/>
            <pc:sldMk cId="3744622088" sldId="289"/>
            <ac:spMk id="3" creationId="{22D87166-80FB-4B89-9C82-FC98D962CD4A}"/>
          </ac:spMkLst>
        </pc:spChg>
      </pc:sldChg>
      <pc:sldChg chg="addSp modSp">
        <pc:chgData name="Thiel, Henry" userId="S::hthiel6474@floridapoly.edu::d06965c8-d3fc-4dd9-b9b5-ad8c4111e757" providerId="AD" clId="Web-{304BF4A6-FE4E-124E-0C5D-D724D2255C11}" dt="2021-11-03T23:51:23.590" v="320" actId="1076"/>
        <pc:sldMkLst>
          <pc:docMk/>
          <pc:sldMk cId="2947674676" sldId="290"/>
        </pc:sldMkLst>
        <pc:spChg chg="add mod">
          <ac:chgData name="Thiel, Henry" userId="S::hthiel6474@floridapoly.edu::d06965c8-d3fc-4dd9-b9b5-ad8c4111e757" providerId="AD" clId="Web-{304BF4A6-FE4E-124E-0C5D-D724D2255C11}" dt="2021-11-03T23:51:23.590" v="320" actId="1076"/>
          <ac:spMkLst>
            <pc:docMk/>
            <pc:sldMk cId="2947674676" sldId="290"/>
            <ac:spMk id="3" creationId="{3F40CA62-5055-4C91-B212-343347866327}"/>
          </ac:spMkLst>
        </pc:spChg>
      </pc:sldChg>
      <pc:sldChg chg="addSp modSp">
        <pc:chgData name="Thiel, Henry" userId="S::hthiel6474@floridapoly.edu::d06965c8-d3fc-4dd9-b9b5-ad8c4111e757" providerId="AD" clId="Web-{304BF4A6-FE4E-124E-0C5D-D724D2255C11}" dt="2021-11-03T23:55:16.440" v="363" actId="1076"/>
        <pc:sldMkLst>
          <pc:docMk/>
          <pc:sldMk cId="861413292" sldId="291"/>
        </pc:sldMkLst>
        <pc:spChg chg="add mod">
          <ac:chgData name="Thiel, Henry" userId="S::hthiel6474@floridapoly.edu::d06965c8-d3fc-4dd9-b9b5-ad8c4111e757" providerId="AD" clId="Web-{304BF4A6-FE4E-124E-0C5D-D724D2255C11}" dt="2021-11-03T23:55:16.440" v="363" actId="1076"/>
          <ac:spMkLst>
            <pc:docMk/>
            <pc:sldMk cId="861413292" sldId="291"/>
            <ac:spMk id="3" creationId="{2C87F986-71DB-4437-8736-DE2F1F951B64}"/>
          </ac:spMkLst>
        </pc:spChg>
      </pc:sldChg>
      <pc:sldChg chg="new del">
        <pc:chgData name="Thiel, Henry" userId="S::hthiel6474@floridapoly.edu::d06965c8-d3fc-4dd9-b9b5-ad8c4111e757" providerId="AD" clId="Web-{304BF4A6-FE4E-124E-0C5D-D724D2255C11}" dt="2021-11-03T23:51:34.090" v="322"/>
        <pc:sldMkLst>
          <pc:docMk/>
          <pc:sldMk cId="1707130500" sldId="300"/>
        </pc:sldMkLst>
      </pc:sldChg>
      <pc:sldChg chg="new del">
        <pc:chgData name="Thiel, Henry" userId="S::hthiel6474@floridapoly.edu::d06965c8-d3fc-4dd9-b9b5-ad8c4111e757" providerId="AD" clId="Web-{304BF4A6-FE4E-124E-0C5D-D724D2255C11}" dt="2021-11-03T23:51:39.840" v="324"/>
        <pc:sldMkLst>
          <pc:docMk/>
          <pc:sldMk cId="3181134957" sldId="300"/>
        </pc:sldMkLst>
      </pc:sldChg>
    </pc:docChg>
  </pc:docChgLst>
</pc:chgInfo>
</file>

<file path=ppt/media/image1.jpeg>
</file>

<file path=ppt/media/image2.png>
</file>

<file path=ppt/media/image3.svg>
</file>

<file path=ppt/media/image4.jpe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AE31CA-83AC-446E-A9D2-0C6D63FA6853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DABF1-43AD-4BC1-931F-F1652F6C1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15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ABF1-43AD-4BC1-931F-F1652F6C1C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3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ABF1-43AD-4BC1-931F-F1652F6C1C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07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ABF1-43AD-4BC1-931F-F1652F6C1C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5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ABF1-43AD-4BC1-931F-F1652F6C1C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0622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ABF1-43AD-4BC1-931F-F1652F6C1C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09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ABF1-43AD-4BC1-931F-F1652F6C1C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33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ABF1-43AD-4BC1-931F-F1652F6C1CA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809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66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8208131" y="-9629493"/>
            <a:ext cx="13539959" cy="11726869"/>
            <a:chOff x="0" y="0"/>
            <a:chExt cx="6202680" cy="5372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02680" cy="5372100"/>
            </a:xfrm>
            <a:custGeom>
              <a:avLst/>
              <a:gdLst/>
              <a:ahLst/>
              <a:cxnLst/>
              <a:rect l="l" t="t" r="r" b="b"/>
              <a:pathLst>
                <a:path w="6202680" h="537210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721662" y="2097376"/>
            <a:ext cx="15347817" cy="13290518"/>
            <a:chOff x="0" y="0"/>
            <a:chExt cx="4282440" cy="3708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-24670" r="-506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10800000">
            <a:off x="-3860609" y="-4590474"/>
            <a:ext cx="15443715" cy="13375700"/>
            <a:chOff x="0" y="0"/>
            <a:chExt cx="6202680" cy="5372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02680" cy="5372100"/>
            </a:xfrm>
            <a:custGeom>
              <a:avLst/>
              <a:gdLst/>
              <a:ahLst/>
              <a:cxnLst/>
              <a:rect l="l" t="t" r="r" b="b"/>
              <a:pathLst>
                <a:path w="6202680" h="537210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34026"/>
          <a:stretch>
            <a:fillRect/>
          </a:stretch>
        </p:blipFill>
        <p:spPr>
          <a:xfrm>
            <a:off x="1028700" y="1028700"/>
            <a:ext cx="1000805" cy="57142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028700" y="2207476"/>
            <a:ext cx="11229561" cy="25868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4800" spc="270">
                <a:solidFill>
                  <a:srgbClr val="1836B2"/>
                </a:solidFill>
                <a:latin typeface="Fira Sans Bold Bold"/>
              </a:rPr>
              <a:t>U.S. Army PEOSTRI – Process Workflow Application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6316294"/>
            <a:ext cx="5616293" cy="15831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89">
                <a:solidFill>
                  <a:srgbClr val="000000"/>
                </a:solidFill>
                <a:latin typeface="Fira Sans Light Bold"/>
              </a:rPr>
              <a:t>Braden Cariaga</a:t>
            </a:r>
          </a:p>
          <a:p>
            <a:pPr algn="ctr">
              <a:lnSpc>
                <a:spcPts val="4200"/>
              </a:lnSpc>
            </a:pPr>
            <a:r>
              <a:rPr lang="en-US" sz="3000" spc="89">
                <a:solidFill>
                  <a:srgbClr val="000000"/>
                </a:solidFill>
                <a:latin typeface="Fira Sans Light Bold"/>
              </a:rPr>
              <a:t>&amp;</a:t>
            </a:r>
          </a:p>
          <a:p>
            <a:pPr algn="ctr">
              <a:lnSpc>
                <a:spcPts val="4200"/>
              </a:lnSpc>
            </a:pPr>
            <a:r>
              <a:rPr lang="en-US" sz="3000" spc="89">
                <a:solidFill>
                  <a:srgbClr val="000000"/>
                </a:solidFill>
                <a:latin typeface="Fira Sans Light Bold"/>
              </a:rPr>
              <a:t>Henry Thiel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34026"/>
          <a:stretch>
            <a:fillRect/>
          </a:stretch>
        </p:blipFill>
        <p:spPr>
          <a:xfrm flipH="1">
            <a:off x="-1804882" y="8790436"/>
            <a:ext cx="4668407" cy="266550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29321" y="3252301"/>
            <a:ext cx="8182611" cy="36191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en-US" sz="4400" spc="-139">
                <a:latin typeface="Fira Sans Medium"/>
              </a:rPr>
              <a:t>As an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approver</a:t>
            </a:r>
            <a:r>
              <a:rPr lang="en-US" sz="4400" spc="-139">
                <a:latin typeface="Fira Sans Medium"/>
              </a:rPr>
              <a:t>, I want to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approve documents</a:t>
            </a:r>
            <a:r>
              <a:rPr lang="en-US" sz="4400" spc="-139">
                <a:latin typeface="Fira Sans Medium"/>
              </a:rPr>
              <a:t>, so I can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allow projects to progress</a:t>
            </a:r>
            <a:r>
              <a:rPr lang="en-US" sz="4400" spc="-139">
                <a:latin typeface="Fira Sans Medium"/>
              </a:rPr>
              <a:t>.</a:t>
            </a: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BA83533C-860A-4369-872F-8EF7E0C7B7BB}"/>
              </a:ext>
            </a:extLst>
          </p:cNvPr>
          <p:cNvSpPr txBox="1"/>
          <p:nvPr/>
        </p:nvSpPr>
        <p:spPr>
          <a:xfrm>
            <a:off x="529321" y="163811"/>
            <a:ext cx="15603308" cy="1169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4000" spc="-139">
                <a:solidFill>
                  <a:srgbClr val="1836B2"/>
                </a:solidFill>
                <a:latin typeface="Fira Sans Medium"/>
              </a:rPr>
              <a:t>Epic 2: Provide a mechanism for users to progress through a project.</a:t>
            </a:r>
          </a:p>
          <a:p>
            <a:pPr>
              <a:spcBef>
                <a:spcPct val="0"/>
              </a:spcBef>
            </a:pPr>
            <a:r>
              <a:rPr lang="en-US" sz="3600" spc="-139">
                <a:solidFill>
                  <a:srgbClr val="1836B2"/>
                </a:solidFill>
                <a:latin typeface="Fira Sans Medium"/>
              </a:rPr>
              <a:t>User Stories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8322D5-AEB6-4877-9597-49710832D3BC}"/>
              </a:ext>
            </a:extLst>
          </p:cNvPr>
          <p:cNvSpPr txBox="1"/>
          <p:nvPr/>
        </p:nvSpPr>
        <p:spPr>
          <a:xfrm>
            <a:off x="9576067" y="2392896"/>
            <a:ext cx="8182612" cy="58785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A: User Interface (6/10)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Project Information page, there should be list of tasks associated to the project being viewed.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task, create a button to approve the file uploaded.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click of the approve button, the client needs to send an HTTP PUT request to the server with the file as the body.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B: Application Server (8/10)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An API route needs to be created to handle the HTTP PUT request from the client.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The route needs to: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Verify authenticity of the requestor. On error, issue a 401-response.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Validate the body of the request. On error, issue a 400-response.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Connect to the database and update the status of the task to complete in the Projects document.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Issue a 201-response.</a:t>
            </a:r>
          </a:p>
        </p:txBody>
      </p:sp>
    </p:spTree>
    <p:extLst>
      <p:ext uri="{BB962C8B-B14F-4D97-AF65-F5344CB8AC3E}">
        <p14:creationId xmlns:p14="http://schemas.microsoft.com/office/powerpoint/2010/main" val="905214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34026"/>
          <a:stretch>
            <a:fillRect/>
          </a:stretch>
        </p:blipFill>
        <p:spPr>
          <a:xfrm flipH="1">
            <a:off x="-1804882" y="8790436"/>
            <a:ext cx="4668407" cy="266550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29321" y="3252301"/>
            <a:ext cx="8182611" cy="36191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en-US" sz="4400" spc="-139">
                <a:latin typeface="Fira Sans Medium"/>
              </a:rPr>
              <a:t>As a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logistician</a:t>
            </a:r>
            <a:r>
              <a:rPr lang="en-US" sz="4400" spc="-139">
                <a:latin typeface="Fira Sans Medium"/>
              </a:rPr>
              <a:t>, I want to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add comments</a:t>
            </a:r>
            <a:r>
              <a:rPr lang="en-US" sz="4400" spc="-139">
                <a:latin typeface="Fira Sans Medium"/>
              </a:rPr>
              <a:t>, so I can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resolve issues with approvals</a:t>
            </a:r>
            <a:r>
              <a:rPr lang="en-US" sz="4400" spc="-139">
                <a:latin typeface="Fira Sans Medium"/>
              </a:rPr>
              <a:t>.</a:t>
            </a: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EF778210-9814-4D3C-B033-74153996A094}"/>
              </a:ext>
            </a:extLst>
          </p:cNvPr>
          <p:cNvSpPr txBox="1"/>
          <p:nvPr/>
        </p:nvSpPr>
        <p:spPr>
          <a:xfrm>
            <a:off x="529321" y="163811"/>
            <a:ext cx="15603308" cy="1169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4000" spc="-139">
                <a:solidFill>
                  <a:srgbClr val="1836B2"/>
                </a:solidFill>
                <a:latin typeface="Fira Sans Medium"/>
              </a:rPr>
              <a:t>Epic 2: Provide a mechanism for users to progress through a project.</a:t>
            </a:r>
          </a:p>
          <a:p>
            <a:pPr>
              <a:spcBef>
                <a:spcPct val="0"/>
              </a:spcBef>
            </a:pPr>
            <a:r>
              <a:rPr lang="en-US" sz="3600" spc="-139">
                <a:solidFill>
                  <a:srgbClr val="1836B2"/>
                </a:solidFill>
                <a:latin typeface="Fira Sans Medium"/>
              </a:rPr>
              <a:t>User Stories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1BD7BC-7A5D-4E3A-84DC-55B7DFB659C2}"/>
              </a:ext>
            </a:extLst>
          </p:cNvPr>
          <p:cNvSpPr txBox="1"/>
          <p:nvPr/>
        </p:nvSpPr>
        <p:spPr>
          <a:xfrm>
            <a:off x="9576070" y="2275330"/>
            <a:ext cx="8182612" cy="6155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 dirty="0">
                <a:solidFill>
                  <a:srgbClr val="000000"/>
                </a:solidFill>
                <a:latin typeface="Fira Sans Light"/>
              </a:rPr>
              <a:t>Task A: User Interface (6/10)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 dirty="0">
                <a:solidFill>
                  <a:srgbClr val="000000"/>
                </a:solidFill>
                <a:latin typeface="Fira Sans Light"/>
              </a:rPr>
              <a:t>On the Project Information page, there should be list of tasks associated to the project being viewed.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 dirty="0">
                <a:solidFill>
                  <a:srgbClr val="000000"/>
                </a:solidFill>
                <a:latin typeface="Fira Sans Light"/>
              </a:rPr>
              <a:t>On the task, create a textbox to attach comments and a submit button to send the comment.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 dirty="0">
                <a:solidFill>
                  <a:srgbClr val="000000"/>
                </a:solidFill>
                <a:latin typeface="Fira Sans Light"/>
              </a:rPr>
              <a:t>Upon submitting the comment, the client needs to send an HTTP POST request to the server with the comment as the body.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 dirty="0">
                <a:solidFill>
                  <a:srgbClr val="000000"/>
                </a:solidFill>
                <a:latin typeface="Fira Sans Light"/>
              </a:rPr>
              <a:t>Task B: Application Server (8/10)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 dirty="0">
                <a:solidFill>
                  <a:srgbClr val="000000"/>
                </a:solidFill>
                <a:latin typeface="Fira Sans Light"/>
              </a:rPr>
              <a:t>An API route needs to be created to handle the HTTP POST request from the client.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 dirty="0">
                <a:solidFill>
                  <a:srgbClr val="000000"/>
                </a:solidFill>
                <a:latin typeface="Fira Sans Light"/>
              </a:rPr>
              <a:t>The route needs to: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 dirty="0">
                <a:solidFill>
                  <a:srgbClr val="000000"/>
                </a:solidFill>
                <a:latin typeface="Fira Sans Light"/>
              </a:rPr>
              <a:t>Verify authenticity of the requestor. On error, issue a 401-response.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 dirty="0">
                <a:solidFill>
                  <a:srgbClr val="000000"/>
                </a:solidFill>
                <a:latin typeface="Fira Sans Light"/>
              </a:rPr>
              <a:t>Validate the body of the request. On error, issue a 400-response. 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 dirty="0">
                <a:solidFill>
                  <a:srgbClr val="000000"/>
                </a:solidFill>
                <a:latin typeface="Fira Sans Light"/>
              </a:rPr>
              <a:t>Connect to the database and attach the comment on the task located in the Projects document.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 dirty="0">
                <a:solidFill>
                  <a:srgbClr val="000000"/>
                </a:solidFill>
                <a:latin typeface="Fira Sans Light"/>
              </a:rPr>
              <a:t>Issue a 201-response.</a:t>
            </a:r>
          </a:p>
        </p:txBody>
      </p:sp>
    </p:spTree>
    <p:extLst>
      <p:ext uri="{BB962C8B-B14F-4D97-AF65-F5344CB8AC3E}">
        <p14:creationId xmlns:p14="http://schemas.microsoft.com/office/powerpoint/2010/main" val="25412745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2705" y="1621504"/>
            <a:ext cx="10662590" cy="2259434"/>
            <a:chOff x="0" y="0"/>
            <a:chExt cx="14216787" cy="3012579"/>
          </a:xfrm>
        </p:grpSpPr>
        <p:sp>
          <p:nvSpPr>
            <p:cNvPr id="3" name="TextBox 3"/>
            <p:cNvSpPr txBox="1"/>
            <p:nvPr/>
          </p:nvSpPr>
          <p:spPr>
            <a:xfrm>
              <a:off x="0" y="95250"/>
              <a:ext cx="14216787" cy="1928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999"/>
                </a:lnSpc>
                <a:spcBef>
                  <a:spcPct val="0"/>
                </a:spcBef>
              </a:pPr>
              <a:r>
                <a:rPr lang="en-US" sz="9999">
                  <a:solidFill>
                    <a:srgbClr val="1836B2"/>
                  </a:solidFill>
                  <a:latin typeface="Fira Sans Medium Bold"/>
                </a:rPr>
                <a:t>Any Questions?</a:t>
              </a:r>
              <a:endParaRPr lang="en-US" sz="9999" u="none">
                <a:solidFill>
                  <a:srgbClr val="1836B2"/>
                </a:solidFill>
                <a:latin typeface="Fira Sans Medium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336304"/>
              <a:ext cx="1421678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15">
                  <a:solidFill>
                    <a:srgbClr val="A066CB"/>
                  </a:solidFill>
                  <a:latin typeface="Fira Sans Medium"/>
                </a:rPr>
                <a:t>Thank you for your time!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9305925"/>
            <a:ext cx="19280880" cy="1312977"/>
            <a:chOff x="0" y="0"/>
            <a:chExt cx="25707840" cy="1750636"/>
          </a:xfrm>
        </p:grpSpPr>
        <p:grpSp>
          <p:nvGrpSpPr>
            <p:cNvPr id="6" name="Group 6"/>
            <p:cNvGrpSpPr/>
            <p:nvPr/>
          </p:nvGrpSpPr>
          <p:grpSpPr>
            <a:xfrm rot="5400000">
              <a:off x="13125860" y="-10831345"/>
              <a:ext cx="1750636" cy="23413325"/>
              <a:chOff x="0" y="0"/>
              <a:chExt cx="3130550" cy="41868551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3130550" cy="41868551"/>
              </a:xfrm>
              <a:custGeom>
                <a:avLst/>
                <a:gdLst/>
                <a:ahLst/>
                <a:cxnLst/>
                <a:rect l="l" t="t" r="r" b="b"/>
                <a:pathLst>
                  <a:path w="3130550" h="41868551">
                    <a:moveTo>
                      <a:pt x="0" y="1123950"/>
                    </a:moveTo>
                    <a:lnTo>
                      <a:pt x="0" y="41868551"/>
                    </a:lnTo>
                    <a:lnTo>
                      <a:pt x="3130550" y="41868551"/>
                    </a:lnTo>
                    <a:lnTo>
                      <a:pt x="3130550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34026"/>
            <a:stretch>
              <a:fillRect/>
            </a:stretch>
          </p:blipFill>
          <p:spPr>
            <a:xfrm>
              <a:off x="0" y="0"/>
              <a:ext cx="3066088" cy="1750636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140599" y="5947025"/>
            <a:ext cx="4745189" cy="1172813"/>
            <a:chOff x="0" y="0"/>
            <a:chExt cx="6326919" cy="156375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9525"/>
              <a:ext cx="6326919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spc="105">
                  <a:solidFill>
                    <a:srgbClr val="1836B2"/>
                  </a:solidFill>
                  <a:latin typeface="Fira Sans Medium Bold"/>
                </a:rPr>
                <a:t>Braden Cariaga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887476"/>
              <a:ext cx="6326919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Computer Scientist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402211" y="5947025"/>
            <a:ext cx="4745189" cy="1172813"/>
            <a:chOff x="0" y="0"/>
            <a:chExt cx="6326919" cy="156375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9525"/>
              <a:ext cx="6326919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spc="105">
                  <a:solidFill>
                    <a:srgbClr val="1836B2"/>
                  </a:solidFill>
                  <a:latin typeface="Fira Sans Medium Bold"/>
                </a:rPr>
                <a:t>Henry Thiel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887476"/>
              <a:ext cx="6326919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spc="15">
                  <a:solidFill>
                    <a:srgbClr val="000000"/>
                  </a:solidFill>
                  <a:latin typeface="Fira Sans Light"/>
                </a:rPr>
                <a:t>Computer Scientist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17314" y="1412564"/>
            <a:ext cx="9629456" cy="142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99"/>
              </a:lnSpc>
            </a:pPr>
            <a:r>
              <a:rPr lang="en-US" sz="9999">
                <a:solidFill>
                  <a:srgbClr val="1836B2"/>
                </a:solidFill>
                <a:latin typeface="Fira Sans Medium Bold"/>
              </a:rPr>
              <a:t>Today's Agenda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7314" y="5587332"/>
            <a:ext cx="6553010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500" spc="105">
                <a:solidFill>
                  <a:srgbClr val="1836B2"/>
                </a:solidFill>
                <a:latin typeface="Fira Sans Medium Bold"/>
              </a:rPr>
              <a:t>Key takeaways: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17314" y="6727064"/>
            <a:ext cx="6553010" cy="457200"/>
            <a:chOff x="0" y="0"/>
            <a:chExt cx="8737347" cy="609600"/>
          </a:xfrm>
        </p:grpSpPr>
        <p:sp>
          <p:nvSpPr>
            <p:cNvPr id="8" name="TextBox 8"/>
            <p:cNvSpPr txBox="1"/>
            <p:nvPr/>
          </p:nvSpPr>
          <p:spPr>
            <a:xfrm>
              <a:off x="1017020" y="-66675"/>
              <a:ext cx="772032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Brief Project Overview</a:t>
              </a:r>
            </a:p>
          </p:txBody>
        </p:sp>
        <p:grpSp>
          <p:nvGrpSpPr>
            <p:cNvPr id="9" name="Group 9"/>
            <p:cNvGrpSpPr/>
            <p:nvPr/>
          </p:nvGrpSpPr>
          <p:grpSpPr>
            <a:xfrm rot="-10800000">
              <a:off x="0" y="107772"/>
              <a:ext cx="454982" cy="394057"/>
              <a:chOff x="0" y="0"/>
              <a:chExt cx="6202680" cy="53721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l="l" t="t" r="r" b="b"/>
                <a:pathLst>
                  <a:path w="6202680" h="537210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</p:grpSp>
      <p:grpSp>
        <p:nvGrpSpPr>
          <p:cNvPr id="11" name="Group 11"/>
          <p:cNvGrpSpPr/>
          <p:nvPr/>
        </p:nvGrpSpPr>
        <p:grpSpPr>
          <a:xfrm>
            <a:off x="1317314" y="7574829"/>
            <a:ext cx="6553010" cy="457200"/>
            <a:chOff x="0" y="0"/>
            <a:chExt cx="8737347" cy="609600"/>
          </a:xfrm>
        </p:grpSpPr>
        <p:sp>
          <p:nvSpPr>
            <p:cNvPr id="12" name="TextBox 12"/>
            <p:cNvSpPr txBox="1"/>
            <p:nvPr/>
          </p:nvSpPr>
          <p:spPr>
            <a:xfrm>
              <a:off x="1017020" y="-66675"/>
              <a:ext cx="772032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Project Epics</a:t>
              </a:r>
            </a:p>
          </p:txBody>
        </p:sp>
        <p:grpSp>
          <p:nvGrpSpPr>
            <p:cNvPr id="13" name="Group 13"/>
            <p:cNvGrpSpPr/>
            <p:nvPr/>
          </p:nvGrpSpPr>
          <p:grpSpPr>
            <a:xfrm rot="-10800000">
              <a:off x="0" y="107772"/>
              <a:ext cx="454982" cy="394057"/>
              <a:chOff x="0" y="0"/>
              <a:chExt cx="6202680" cy="53721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l="l" t="t" r="r" b="b"/>
                <a:pathLst>
                  <a:path w="6202680" h="537210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</p:grpSp>
      <p:grpSp>
        <p:nvGrpSpPr>
          <p:cNvPr id="15" name="Group 15"/>
          <p:cNvGrpSpPr/>
          <p:nvPr/>
        </p:nvGrpSpPr>
        <p:grpSpPr>
          <a:xfrm>
            <a:off x="1317314" y="8417236"/>
            <a:ext cx="6553010" cy="457200"/>
            <a:chOff x="0" y="0"/>
            <a:chExt cx="8737347" cy="609600"/>
          </a:xfrm>
        </p:grpSpPr>
        <p:sp>
          <p:nvSpPr>
            <p:cNvPr id="16" name="TextBox 16"/>
            <p:cNvSpPr txBox="1"/>
            <p:nvPr/>
          </p:nvSpPr>
          <p:spPr>
            <a:xfrm>
              <a:off x="1017020" y="-66675"/>
              <a:ext cx="772032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15">
                  <a:solidFill>
                    <a:srgbClr val="000000"/>
                  </a:solidFill>
                  <a:latin typeface="Fira Sans Light"/>
                </a:rPr>
                <a:t>User Stories &amp; Tasks</a:t>
              </a:r>
            </a:p>
          </p:txBody>
        </p:sp>
        <p:grpSp>
          <p:nvGrpSpPr>
            <p:cNvPr id="17" name="Group 17"/>
            <p:cNvGrpSpPr/>
            <p:nvPr/>
          </p:nvGrpSpPr>
          <p:grpSpPr>
            <a:xfrm rot="-10800000">
              <a:off x="0" y="107772"/>
              <a:ext cx="454982" cy="394057"/>
              <a:chOff x="0" y="0"/>
              <a:chExt cx="6202680" cy="53721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202680" cy="5372100"/>
              </a:xfrm>
              <a:custGeom>
                <a:avLst/>
                <a:gdLst/>
                <a:ahLst/>
                <a:cxnLst/>
                <a:rect l="l" t="t" r="r" b="b"/>
                <a:pathLst>
                  <a:path w="6202680" h="537210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</p:grpSp>
      <p:grpSp>
        <p:nvGrpSpPr>
          <p:cNvPr id="19" name="Group 2">
            <a:extLst>
              <a:ext uri="{FF2B5EF4-FFF2-40B4-BE49-F238E27FC236}">
                <a16:creationId xmlns:a16="http://schemas.microsoft.com/office/drawing/2014/main" id="{92EBDC0B-6685-4E2D-8EC6-9BD49CA3C251}"/>
              </a:ext>
            </a:extLst>
          </p:cNvPr>
          <p:cNvGrpSpPr>
            <a:grpSpLocks noChangeAspect="1"/>
          </p:cNvGrpSpPr>
          <p:nvPr/>
        </p:nvGrpSpPr>
        <p:grpSpPr>
          <a:xfrm>
            <a:off x="9954466" y="-180939"/>
            <a:ext cx="12297265" cy="10648878"/>
            <a:chOff x="0" y="0"/>
            <a:chExt cx="4282440" cy="3708400"/>
          </a:xfrm>
        </p:grpSpPr>
        <p:sp>
          <p:nvSpPr>
            <p:cNvPr id="20" name="Freeform 3">
              <a:extLst>
                <a:ext uri="{FF2B5EF4-FFF2-40B4-BE49-F238E27FC236}">
                  <a16:creationId xmlns:a16="http://schemas.microsoft.com/office/drawing/2014/main" id="{BB552F47-A12B-43E6-A1AA-77AA56277BBD}"/>
                </a:ext>
              </a:extLst>
            </p:cNvPr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t="-36028" r="-4332" b="-44695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24187" y="2712991"/>
            <a:ext cx="10917616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999"/>
              </a:lnSpc>
            </a:pPr>
            <a:r>
              <a:rPr lang="en-US" sz="9999">
                <a:solidFill>
                  <a:srgbClr val="1836B2"/>
                </a:solidFill>
                <a:latin typeface="Fira Sans Medium Bold"/>
              </a:rPr>
              <a:t>Project Overview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1408345" y="1028700"/>
            <a:ext cx="9737102" cy="9547574"/>
            <a:chOff x="0" y="0"/>
            <a:chExt cx="12982803" cy="12730098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34026"/>
            <a:stretch>
              <a:fillRect/>
            </a:stretch>
          </p:blipFill>
          <p:spPr>
            <a:xfrm>
              <a:off x="0" y="6357796"/>
              <a:ext cx="11160540" cy="6372302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34026"/>
            <a:stretch>
              <a:fillRect/>
            </a:stretch>
          </p:blipFill>
          <p:spPr>
            <a:xfrm>
              <a:off x="1822263" y="0"/>
              <a:ext cx="11160540" cy="6372302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FF303B1-0E95-4A2E-8E0D-6F374B901516}"/>
              </a:ext>
            </a:extLst>
          </p:cNvPr>
          <p:cNvSpPr txBox="1"/>
          <p:nvPr/>
        </p:nvSpPr>
        <p:spPr>
          <a:xfrm>
            <a:off x="1324187" y="5143500"/>
            <a:ext cx="100841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Our team has been tasked with creating an enterprise application to improve process and project workflow which enables logisticians to populate the status of requirements and sub-requirements for PEO STRI workflow processes. </a:t>
            </a:r>
          </a:p>
          <a:p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006856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535234" y="3485523"/>
            <a:ext cx="4194092" cy="2437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39">
                <a:solidFill>
                  <a:srgbClr val="1836B2"/>
                </a:solidFill>
                <a:latin typeface="Fira Sans Medium"/>
              </a:rPr>
              <a:t>Project Epics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9305925"/>
            <a:ext cx="19280880" cy="1312977"/>
            <a:chOff x="0" y="0"/>
            <a:chExt cx="25707840" cy="1750636"/>
          </a:xfrm>
        </p:grpSpPr>
        <p:grpSp>
          <p:nvGrpSpPr>
            <p:cNvPr id="6" name="Group 6"/>
            <p:cNvGrpSpPr/>
            <p:nvPr/>
          </p:nvGrpSpPr>
          <p:grpSpPr>
            <a:xfrm rot="5400000">
              <a:off x="13125860" y="-10831345"/>
              <a:ext cx="1750636" cy="23413325"/>
              <a:chOff x="0" y="0"/>
              <a:chExt cx="3130550" cy="41868551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3130550" cy="41868551"/>
              </a:xfrm>
              <a:custGeom>
                <a:avLst/>
                <a:gdLst/>
                <a:ahLst/>
                <a:cxnLst/>
                <a:rect l="l" t="t" r="r" b="b"/>
                <a:pathLst>
                  <a:path w="3130550" h="41868551">
                    <a:moveTo>
                      <a:pt x="0" y="1123950"/>
                    </a:moveTo>
                    <a:lnTo>
                      <a:pt x="0" y="41868551"/>
                    </a:lnTo>
                    <a:lnTo>
                      <a:pt x="3130550" y="41868551"/>
                    </a:lnTo>
                    <a:lnTo>
                      <a:pt x="3130550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34026"/>
            <a:stretch>
              <a:fillRect/>
            </a:stretch>
          </p:blipFill>
          <p:spPr>
            <a:xfrm>
              <a:off x="0" y="0"/>
              <a:ext cx="3066088" cy="1750636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E84CEDE-AEFD-4EE8-BAAA-8A1B86E41D8F}"/>
              </a:ext>
            </a:extLst>
          </p:cNvPr>
          <p:cNvGrpSpPr/>
          <p:nvPr/>
        </p:nvGrpSpPr>
        <p:grpSpPr>
          <a:xfrm>
            <a:off x="8603670" y="3955050"/>
            <a:ext cx="8994223" cy="1408055"/>
            <a:chOff x="7448048" y="1000125"/>
            <a:chExt cx="8994223" cy="1315469"/>
          </a:xfrm>
        </p:grpSpPr>
        <p:sp>
          <p:nvSpPr>
            <p:cNvPr id="9" name="TextBox 9"/>
            <p:cNvSpPr txBox="1"/>
            <p:nvPr/>
          </p:nvSpPr>
          <p:spPr>
            <a:xfrm>
              <a:off x="7448049" y="1000125"/>
              <a:ext cx="8994222" cy="381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sz="2000" b="1">
                  <a:solidFill>
                    <a:srgbClr val="000000"/>
                  </a:solidFill>
                  <a:latin typeface="Fira Sans Medium"/>
                </a:rPr>
                <a:t>Epic 1:</a:t>
              </a:r>
              <a:r>
                <a:rPr lang="en-US" sz="2000">
                  <a:solidFill>
                    <a:srgbClr val="000000"/>
                  </a:solidFill>
                  <a:latin typeface="Fira Sans Medium"/>
                </a:rPr>
                <a:t> Provide a mechanism for project administration.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448048" y="2018470"/>
              <a:ext cx="8994222" cy="297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sz="2000" b="1">
                  <a:solidFill>
                    <a:srgbClr val="000000"/>
                  </a:solidFill>
                  <a:latin typeface="Fira Sans Medium"/>
                </a:rPr>
                <a:t>Epic 2: </a:t>
              </a:r>
              <a:r>
                <a:rPr lang="en-US" sz="2000">
                  <a:solidFill>
                    <a:srgbClr val="000000"/>
                  </a:solidFill>
                  <a:latin typeface="Fira Sans Medium"/>
                </a:rPr>
                <a:t>Provide a mechanism for users to progress through a project.</a:t>
              </a:r>
            </a:p>
          </p:txBody>
        </p:sp>
        <p:sp>
          <p:nvSpPr>
            <p:cNvPr id="19" name="AutoShape 19"/>
            <p:cNvSpPr/>
            <p:nvPr/>
          </p:nvSpPr>
          <p:spPr>
            <a:xfrm rot="10800000">
              <a:off x="7448048" y="1699916"/>
              <a:ext cx="8994222" cy="0"/>
            </a:xfrm>
            <a:prstGeom prst="line">
              <a:avLst/>
            </a:prstGeom>
            <a:ln w="57150" cap="rnd">
              <a:solidFill>
                <a:srgbClr val="86C7ED"/>
              </a:solidFill>
              <a:prstDash val="sysDot"/>
              <a:headEnd type="none" w="sm" len="sm"/>
              <a:tailEnd type="none" w="sm" len="sm"/>
            </a:ln>
          </p:spPr>
        </p:sp>
      </p:grpSp>
      <p:pic>
        <p:nvPicPr>
          <p:cNvPr id="25" name="Graphic 24" descr="Cursor with solid fill">
            <a:extLst>
              <a:ext uri="{FF2B5EF4-FFF2-40B4-BE49-F238E27FC236}">
                <a16:creationId xmlns:a16="http://schemas.microsoft.com/office/drawing/2014/main" id="{1C4A44D9-98CA-4902-830A-BFC391A45C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8100000">
            <a:off x="7709273" y="3661046"/>
            <a:ext cx="9144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34026"/>
          <a:stretch>
            <a:fillRect/>
          </a:stretch>
        </p:blipFill>
        <p:spPr>
          <a:xfrm flipH="1">
            <a:off x="-1804882" y="8790436"/>
            <a:ext cx="4668407" cy="266550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29320" y="3887475"/>
            <a:ext cx="8182611" cy="23488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en-US" sz="4400" spc="-139">
                <a:latin typeface="Fira Sans Medium"/>
              </a:rPr>
              <a:t>As a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logistician</a:t>
            </a:r>
            <a:r>
              <a:rPr lang="en-US" sz="4400" spc="-139">
                <a:latin typeface="Fira Sans Medium"/>
              </a:rPr>
              <a:t>, I want to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create projects</a:t>
            </a:r>
            <a:r>
              <a:rPr lang="en-US" sz="4400" spc="-139">
                <a:latin typeface="Fira Sans Medium"/>
              </a:rPr>
              <a:t>, so I can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deliver projects</a:t>
            </a:r>
            <a:r>
              <a:rPr lang="en-US" sz="4400" spc="-139">
                <a:latin typeface="Fira Sans Medium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76071" y="1831187"/>
            <a:ext cx="8182612" cy="68326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A: User Interface (6/10)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Project Administration page, add button “Create a Project” with action of redirect to Create a Project page.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Create the Create a Project page with a form for project creation.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submit button of the form, add an action to send an HTTP POST request to the server with the form data as the body.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B: Application Server (8/10)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An API route needs to be created to handle the HTTP POST request form the client.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The route needs to: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Verify authenticity of the requestor. On error, issue a 401-response.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Validate the body of the request. On error, issue a 400-response.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Connect to the database and store the project information in the Projects document. 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Issue a 201-response.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C: Database (9/10)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Create a Projects document to store the projects.</a:t>
            </a:r>
          </a:p>
        </p:txBody>
      </p:sp>
      <p:sp>
        <p:nvSpPr>
          <p:cNvPr id="21" name="TextBox 18">
            <a:extLst>
              <a:ext uri="{FF2B5EF4-FFF2-40B4-BE49-F238E27FC236}">
                <a16:creationId xmlns:a16="http://schemas.microsoft.com/office/drawing/2014/main" id="{F63210CF-6815-45E5-A642-B745D4B4B6D8}"/>
              </a:ext>
            </a:extLst>
          </p:cNvPr>
          <p:cNvSpPr txBox="1"/>
          <p:nvPr/>
        </p:nvSpPr>
        <p:spPr>
          <a:xfrm>
            <a:off x="529321" y="163811"/>
            <a:ext cx="13622260" cy="1169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4000" spc="-139">
                <a:solidFill>
                  <a:srgbClr val="1836B2"/>
                </a:solidFill>
                <a:latin typeface="Fira Sans Medium"/>
              </a:rPr>
              <a:t>Epic 1: Provide a mechanism for project administration.</a:t>
            </a:r>
          </a:p>
          <a:p>
            <a:pPr>
              <a:spcBef>
                <a:spcPct val="0"/>
              </a:spcBef>
            </a:pPr>
            <a:r>
              <a:rPr lang="en-US" sz="3600" spc="-139">
                <a:solidFill>
                  <a:srgbClr val="1836B2"/>
                </a:solidFill>
                <a:latin typeface="Fira Sans Medium"/>
              </a:rPr>
              <a:t>User Stories 1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34026"/>
          <a:stretch>
            <a:fillRect/>
          </a:stretch>
        </p:blipFill>
        <p:spPr>
          <a:xfrm flipH="1">
            <a:off x="-1804882" y="8790436"/>
            <a:ext cx="4668407" cy="266550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29320" y="3259098"/>
            <a:ext cx="8182611" cy="36056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en-US" sz="4400" spc="-139">
                <a:latin typeface="Fira Sans Medium"/>
              </a:rPr>
              <a:t>As a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system administrator</a:t>
            </a:r>
            <a:r>
              <a:rPr lang="en-US" sz="4400" spc="-139">
                <a:latin typeface="Fira Sans Medium"/>
              </a:rPr>
              <a:t>, I want to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edit projects</a:t>
            </a:r>
            <a:r>
              <a:rPr lang="en-US" sz="4400" spc="-139">
                <a:latin typeface="Fira Sans Medium"/>
              </a:rPr>
              <a:t>, so I can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fix mistakes made when creating</a:t>
            </a:r>
            <a:r>
              <a:rPr lang="en-US" sz="4400" spc="-139">
                <a:latin typeface="Fira Sans Medium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ABDDF5-D955-4E69-A39E-589F07AECE33}"/>
              </a:ext>
            </a:extLst>
          </p:cNvPr>
          <p:cNvSpPr txBox="1"/>
          <p:nvPr/>
        </p:nvSpPr>
        <p:spPr>
          <a:xfrm>
            <a:off x="9576070" y="2105511"/>
            <a:ext cx="8182612" cy="63094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A: User Interface (6/10)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Project Administration page, there should be a list of all projects.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a list item, add button “Edit Project” with action of redirect to Edit a Project page.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Create the Create a Project page with a form for project editing.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submit button of the form, add an action to send an HTTP PUT request to the server with the form data as the body.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B: Application Server (8/10)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An API route needs to be created to handle the HTTP PUT request from the client.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The route needs to: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Verify authenticity of the requestor. On error, issue a 401-response.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Validate the body of the request. On error, issue a 400-response.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Connect to the database and update the project information in the Projects document. 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Issue a 201-response.</a:t>
            </a:r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DC766179-EA8B-45B3-8BC7-DB06035873F5}"/>
              </a:ext>
            </a:extLst>
          </p:cNvPr>
          <p:cNvSpPr txBox="1"/>
          <p:nvPr/>
        </p:nvSpPr>
        <p:spPr>
          <a:xfrm>
            <a:off x="529321" y="163811"/>
            <a:ext cx="13622260" cy="1169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4000" spc="-139">
                <a:solidFill>
                  <a:srgbClr val="1836B2"/>
                </a:solidFill>
                <a:latin typeface="Fira Sans Medium"/>
              </a:rPr>
              <a:t>Epic 1: Provide a mechanism for project administration.</a:t>
            </a:r>
          </a:p>
          <a:p>
            <a:pPr>
              <a:spcBef>
                <a:spcPct val="0"/>
              </a:spcBef>
            </a:pPr>
            <a:r>
              <a:rPr lang="en-US" sz="3600" spc="-139">
                <a:solidFill>
                  <a:srgbClr val="1836B2"/>
                </a:solidFill>
                <a:latin typeface="Fira Sans Medium"/>
              </a:rPr>
              <a:t>User Stories 2 </a:t>
            </a:r>
          </a:p>
        </p:txBody>
      </p:sp>
    </p:spTree>
    <p:extLst>
      <p:ext uri="{BB962C8B-B14F-4D97-AF65-F5344CB8AC3E}">
        <p14:creationId xmlns:p14="http://schemas.microsoft.com/office/powerpoint/2010/main" val="1475472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34026"/>
          <a:stretch>
            <a:fillRect/>
          </a:stretch>
        </p:blipFill>
        <p:spPr>
          <a:xfrm flipH="1">
            <a:off x="-1804882" y="8790436"/>
            <a:ext cx="4668407" cy="266550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29321" y="3259098"/>
            <a:ext cx="8182611" cy="36056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en-US" sz="4400" spc="-139">
                <a:latin typeface="Fira Sans Medium"/>
              </a:rPr>
              <a:t>As a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project manager</a:t>
            </a:r>
            <a:r>
              <a:rPr lang="en-US" sz="4400" spc="-139">
                <a:latin typeface="Fira Sans Medium"/>
              </a:rPr>
              <a:t>, I want to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archive projects on completion</a:t>
            </a:r>
            <a:r>
              <a:rPr lang="en-US" sz="4400" spc="-139">
                <a:latin typeface="Fira Sans Medium"/>
              </a:rPr>
              <a:t>, so I can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mark them as complete</a:t>
            </a:r>
            <a:r>
              <a:rPr lang="en-US" sz="4400" spc="-139">
                <a:latin typeface="Fira Sans Medium"/>
              </a:rPr>
              <a:t>.</a:t>
            </a: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9A479AEF-4273-4460-9AA0-7E5ECA1FACC6}"/>
              </a:ext>
            </a:extLst>
          </p:cNvPr>
          <p:cNvSpPr txBox="1"/>
          <p:nvPr/>
        </p:nvSpPr>
        <p:spPr>
          <a:xfrm>
            <a:off x="529321" y="163811"/>
            <a:ext cx="13622260" cy="1169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4000" spc="-139">
                <a:solidFill>
                  <a:srgbClr val="1836B2"/>
                </a:solidFill>
                <a:latin typeface="Fira Sans Medium"/>
              </a:rPr>
              <a:t>Epic 1: Provide a mechanism for project administration.</a:t>
            </a:r>
          </a:p>
          <a:p>
            <a:pPr>
              <a:spcBef>
                <a:spcPct val="0"/>
              </a:spcBef>
            </a:pPr>
            <a:r>
              <a:rPr lang="en-US" sz="3600" spc="-139">
                <a:solidFill>
                  <a:srgbClr val="1836B2"/>
                </a:solidFill>
                <a:latin typeface="Fira Sans Medium"/>
              </a:rPr>
              <a:t>User Stories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B1D1B6-3FC9-48BE-AA3E-D538B6087C66}"/>
              </a:ext>
            </a:extLst>
          </p:cNvPr>
          <p:cNvSpPr txBox="1"/>
          <p:nvPr/>
        </p:nvSpPr>
        <p:spPr>
          <a:xfrm>
            <a:off x="9576070" y="2719465"/>
            <a:ext cx="8182612" cy="5170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A: User Interface (6/10)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Project Administration page, there should be a list of all projects.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a list item, add button “Archive Project” with an action to send an HTTP PUT request to the server with the form data as the body.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B: Application Server (8/10)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An API route needs to be created to handle the HTTP PUT request from the client.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The route needs to: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Verify authenticity of the requestor. On error, issue a 401-response.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Validate the body of the request. On error, issue a 400-response.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Connect to the database and update the status to the project in the Projects document. 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Issue a 201-response.</a:t>
            </a:r>
          </a:p>
        </p:txBody>
      </p:sp>
    </p:spTree>
    <p:extLst>
      <p:ext uri="{BB962C8B-B14F-4D97-AF65-F5344CB8AC3E}">
        <p14:creationId xmlns:p14="http://schemas.microsoft.com/office/powerpoint/2010/main" val="846314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535234" y="3485523"/>
            <a:ext cx="4194092" cy="2437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 spc="-139">
                <a:solidFill>
                  <a:srgbClr val="1836B2"/>
                </a:solidFill>
                <a:latin typeface="Fira Sans Medium"/>
              </a:rPr>
              <a:t>Project Epics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9305925"/>
            <a:ext cx="19280880" cy="1312977"/>
            <a:chOff x="0" y="0"/>
            <a:chExt cx="25707840" cy="1750636"/>
          </a:xfrm>
        </p:grpSpPr>
        <p:grpSp>
          <p:nvGrpSpPr>
            <p:cNvPr id="6" name="Group 6"/>
            <p:cNvGrpSpPr/>
            <p:nvPr/>
          </p:nvGrpSpPr>
          <p:grpSpPr>
            <a:xfrm rot="5400000">
              <a:off x="13125860" y="-10831345"/>
              <a:ext cx="1750636" cy="23413325"/>
              <a:chOff x="0" y="0"/>
              <a:chExt cx="3130550" cy="41868551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3130550" cy="41868551"/>
              </a:xfrm>
              <a:custGeom>
                <a:avLst/>
                <a:gdLst/>
                <a:ahLst/>
                <a:cxnLst/>
                <a:rect l="l" t="t" r="r" b="b"/>
                <a:pathLst>
                  <a:path w="3130550" h="41868551">
                    <a:moveTo>
                      <a:pt x="0" y="1123950"/>
                    </a:moveTo>
                    <a:lnTo>
                      <a:pt x="0" y="41868551"/>
                    </a:lnTo>
                    <a:lnTo>
                      <a:pt x="3130550" y="41868551"/>
                    </a:lnTo>
                    <a:lnTo>
                      <a:pt x="3130550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34026"/>
            <a:stretch>
              <a:fillRect/>
            </a:stretch>
          </p:blipFill>
          <p:spPr>
            <a:xfrm>
              <a:off x="0" y="0"/>
              <a:ext cx="3066088" cy="1750636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E84CEDE-AEFD-4EE8-BAAA-8A1B86E41D8F}"/>
              </a:ext>
            </a:extLst>
          </p:cNvPr>
          <p:cNvGrpSpPr/>
          <p:nvPr/>
        </p:nvGrpSpPr>
        <p:grpSpPr>
          <a:xfrm>
            <a:off x="8603670" y="3955050"/>
            <a:ext cx="8994223" cy="1408055"/>
            <a:chOff x="7448048" y="1000125"/>
            <a:chExt cx="8994223" cy="1315469"/>
          </a:xfrm>
        </p:grpSpPr>
        <p:sp>
          <p:nvSpPr>
            <p:cNvPr id="9" name="TextBox 9"/>
            <p:cNvSpPr txBox="1"/>
            <p:nvPr/>
          </p:nvSpPr>
          <p:spPr>
            <a:xfrm>
              <a:off x="7448049" y="1000125"/>
              <a:ext cx="8994222" cy="381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sz="2000" b="1">
                  <a:solidFill>
                    <a:srgbClr val="000000"/>
                  </a:solidFill>
                  <a:latin typeface="Fira Sans Medium"/>
                </a:rPr>
                <a:t>Epic 1:</a:t>
              </a:r>
              <a:r>
                <a:rPr lang="en-US" sz="2000">
                  <a:solidFill>
                    <a:srgbClr val="000000"/>
                  </a:solidFill>
                  <a:latin typeface="Fira Sans Medium"/>
                </a:rPr>
                <a:t> Provide a mechanism for project administration.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448048" y="2018470"/>
              <a:ext cx="8994222" cy="297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sz="2000" b="1">
                  <a:solidFill>
                    <a:srgbClr val="000000"/>
                  </a:solidFill>
                  <a:latin typeface="Fira Sans Medium"/>
                </a:rPr>
                <a:t>Epic 2: </a:t>
              </a:r>
              <a:r>
                <a:rPr lang="en-US" sz="2000">
                  <a:solidFill>
                    <a:srgbClr val="000000"/>
                  </a:solidFill>
                  <a:latin typeface="Fira Sans Medium"/>
                </a:rPr>
                <a:t>Provide a mechanism for users to progress through a project.</a:t>
              </a:r>
            </a:p>
          </p:txBody>
        </p:sp>
        <p:sp>
          <p:nvSpPr>
            <p:cNvPr id="19" name="AutoShape 19"/>
            <p:cNvSpPr/>
            <p:nvPr/>
          </p:nvSpPr>
          <p:spPr>
            <a:xfrm rot="10800000">
              <a:off x="7448048" y="1699916"/>
              <a:ext cx="8994222" cy="0"/>
            </a:xfrm>
            <a:prstGeom prst="line">
              <a:avLst/>
            </a:prstGeom>
            <a:ln w="57150" cap="rnd">
              <a:solidFill>
                <a:srgbClr val="86C7ED"/>
              </a:solidFill>
              <a:prstDash val="sysDot"/>
              <a:headEnd type="none" w="sm" len="sm"/>
              <a:tailEnd type="none" w="sm" len="sm"/>
            </a:ln>
          </p:spPr>
        </p:sp>
      </p:grpSp>
      <p:pic>
        <p:nvPicPr>
          <p:cNvPr id="25" name="Graphic 24" descr="Cursor with solid fill">
            <a:extLst>
              <a:ext uri="{FF2B5EF4-FFF2-40B4-BE49-F238E27FC236}">
                <a16:creationId xmlns:a16="http://schemas.microsoft.com/office/drawing/2014/main" id="{1C4A44D9-98CA-4902-830A-BFC391A45C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8100000">
            <a:off x="7709273" y="474169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3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34026"/>
          <a:stretch>
            <a:fillRect/>
          </a:stretch>
        </p:blipFill>
        <p:spPr>
          <a:xfrm flipH="1">
            <a:off x="-1804882" y="8790436"/>
            <a:ext cx="4668407" cy="266550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29321" y="3252301"/>
            <a:ext cx="8182611" cy="36191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en-US" sz="4400" spc="-139">
                <a:latin typeface="Fira Sans Medium"/>
              </a:rPr>
              <a:t>As a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logistician</a:t>
            </a:r>
            <a:r>
              <a:rPr lang="en-US" sz="4400" spc="-139">
                <a:latin typeface="Fira Sans Medium"/>
              </a:rPr>
              <a:t>, I want to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upload files</a:t>
            </a:r>
            <a:r>
              <a:rPr lang="en-US" sz="4400" spc="-139">
                <a:latin typeface="Fira Sans Medium"/>
              </a:rPr>
              <a:t>, so I can </a:t>
            </a:r>
            <a:r>
              <a:rPr lang="en-US" sz="4400" spc="-139">
                <a:solidFill>
                  <a:srgbClr val="1836B2"/>
                </a:solidFill>
                <a:latin typeface="Fira Sans Medium"/>
              </a:rPr>
              <a:t>prepare documents for approval</a:t>
            </a:r>
            <a:r>
              <a:rPr lang="en-US" sz="4400" spc="-139">
                <a:latin typeface="Fira Sans Medium"/>
              </a:rPr>
              <a:t>.</a:t>
            </a: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B3C9DB46-CD5C-4C8A-A0C7-5E2E4B1C713A}"/>
              </a:ext>
            </a:extLst>
          </p:cNvPr>
          <p:cNvSpPr txBox="1"/>
          <p:nvPr/>
        </p:nvSpPr>
        <p:spPr>
          <a:xfrm>
            <a:off x="529321" y="163811"/>
            <a:ext cx="15603308" cy="1169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4000" spc="-139">
                <a:solidFill>
                  <a:srgbClr val="1836B2"/>
                </a:solidFill>
                <a:latin typeface="Fira Sans Medium"/>
              </a:rPr>
              <a:t>Epic 2: Provide a mechanism for users to progress through a project.</a:t>
            </a:r>
          </a:p>
          <a:p>
            <a:pPr>
              <a:spcBef>
                <a:spcPct val="0"/>
              </a:spcBef>
            </a:pPr>
            <a:r>
              <a:rPr lang="en-US" sz="3600" spc="-139">
                <a:solidFill>
                  <a:srgbClr val="1836B2"/>
                </a:solidFill>
                <a:latin typeface="Fira Sans Medium"/>
              </a:rPr>
              <a:t>User Stories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9B0B63-AB91-4381-94CB-727AA48C7D8E}"/>
              </a:ext>
            </a:extLst>
          </p:cNvPr>
          <p:cNvSpPr txBox="1"/>
          <p:nvPr/>
        </p:nvSpPr>
        <p:spPr>
          <a:xfrm>
            <a:off x="9576070" y="2223078"/>
            <a:ext cx="8182612" cy="63094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A: User Interface (6/10)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Project Information page, there should be list of tasks associated to the project being viewed.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On the task, create a button to perform the file upload action.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Upon uploading the file, the client needs to send an HTTP POST request to the server with the file as the body.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spc="15">
                <a:solidFill>
                  <a:srgbClr val="000000"/>
                </a:solidFill>
                <a:latin typeface="Fira Sans Light"/>
              </a:rPr>
              <a:t>Task B: Application Server (8/10)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An API route needs to be created to handle the HTTP POST request from the client.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The route needs to: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Verify authenticity of the requestor. On error, issue a 401-response.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Validate the body of the request. On error, issue a 400-response.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Write the file from the request body into the filesystem.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Connect to the database and store the file object on the task located in the Projects document.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pc="15">
                <a:solidFill>
                  <a:srgbClr val="000000"/>
                </a:solidFill>
                <a:latin typeface="Fira Sans Light"/>
              </a:rPr>
              <a:t>Issue a 201-response.</a:t>
            </a:r>
          </a:p>
        </p:txBody>
      </p:sp>
    </p:spTree>
    <p:extLst>
      <p:ext uri="{BB962C8B-B14F-4D97-AF65-F5344CB8AC3E}">
        <p14:creationId xmlns:p14="http://schemas.microsoft.com/office/powerpoint/2010/main" val="2997958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0BE13451C4F141A5CCEEB03D101D05" ma:contentTypeVersion="10" ma:contentTypeDescription="Create a new document." ma:contentTypeScope="" ma:versionID="b1bb48a54f2bde64cf906e4e332ad612">
  <xsd:schema xmlns:xsd="http://www.w3.org/2001/XMLSchema" xmlns:xs="http://www.w3.org/2001/XMLSchema" xmlns:p="http://schemas.microsoft.com/office/2006/metadata/properties" xmlns:ns2="6dc9e06b-4665-42d0-9d17-cb51f0ad2114" targetNamespace="http://schemas.microsoft.com/office/2006/metadata/properties" ma:root="true" ma:fieldsID="055b3f394af580702907f1899620f4b1" ns2:_="">
    <xsd:import namespace="6dc9e06b-4665-42d0-9d17-cb51f0ad211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9e06b-4665-42d0-9d17-cb51f0ad21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C843917-FC5B-4F2D-83BB-B0BE3E012C20}">
  <ds:schemaRefs>
    <ds:schemaRef ds:uri="6dc9e06b-4665-42d0-9d17-cb51f0ad211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2D314EF-7C4F-4A43-A1A4-27E830A3EB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404BA6A-6674-4883-A714-A9FF2A644AEF}">
  <ds:schemaRefs>
    <ds:schemaRef ds:uri="http://purl.org/dc/dcmitype/"/>
    <ds:schemaRef ds:uri="http://schemas.microsoft.com/office/infopath/2007/PartnerControls"/>
    <ds:schemaRef ds:uri="http://www.w3.org/XML/1998/namespace"/>
    <ds:schemaRef ds:uri="http://purl.org/dc/elements/1.1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6dc9e06b-4665-42d0-9d17-cb51f0ad2114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1244</Words>
  <Application>Microsoft Office PowerPoint</Application>
  <PresentationFormat>Custom</PresentationFormat>
  <Paragraphs>117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Fira Sans Bold Bold</vt:lpstr>
      <vt:lpstr>Fira Sans Light</vt:lpstr>
      <vt:lpstr>Arial</vt:lpstr>
      <vt:lpstr>Fira Sans Light Bold</vt:lpstr>
      <vt:lpstr>Calibri</vt:lpstr>
      <vt:lpstr>Fira Sans Medium Bold</vt:lpstr>
      <vt:lpstr>Fira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Purple Casual Corporate App Development Startup Marketing Presentation</dc:title>
  <cp:lastModifiedBy>Cariaga, Braden</cp:lastModifiedBy>
  <cp:revision>1</cp:revision>
  <dcterms:created xsi:type="dcterms:W3CDTF">2006-08-16T00:00:00Z</dcterms:created>
  <dcterms:modified xsi:type="dcterms:W3CDTF">2021-12-10T20:40:03Z</dcterms:modified>
  <dc:identifier>DAEtG1SDhbQ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0x0101000D0BE13451C4F141A5CCEEB03D101D05</vt:lpwstr>
  </property>
</Properties>
</file>